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3" r:id="rId2"/>
    <p:sldId id="295" r:id="rId3"/>
    <p:sldId id="263" r:id="rId4"/>
    <p:sldId id="297" r:id="rId5"/>
    <p:sldId id="291" r:id="rId6"/>
    <p:sldId id="292" r:id="rId7"/>
    <p:sldId id="293" r:id="rId8"/>
    <p:sldId id="286" r:id="rId9"/>
    <p:sldId id="275" r:id="rId10"/>
    <p:sldId id="280" r:id="rId11"/>
    <p:sldId id="289" r:id="rId12"/>
    <p:sldId id="290" r:id="rId13"/>
    <p:sldId id="294" r:id="rId14"/>
    <p:sldId id="287" r:id="rId15"/>
    <p:sldId id="296" r:id="rId16"/>
    <p:sldId id="284" r:id="rId17"/>
    <p:sldId id="258" r:id="rId18"/>
    <p:sldId id="285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ov\Documents\Personal\Athens%20Workshop%202024\EDS_WDS_ForJ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3"/>
          <c:tx>
            <c:strRef>
              <c:f>Sheet1!$H$1</c:f>
              <c:strCache>
                <c:ptCount val="1"/>
                <c:pt idx="0">
                  <c:v>WDS TiO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Sheet1!$G$2:$G$2051</c:f>
              <c:numCache>
                <c:formatCode>General</c:formatCode>
                <c:ptCount val="2050"/>
                <c:pt idx="0">
                  <c:v>582</c:v>
                </c:pt>
                <c:pt idx="1">
                  <c:v>576</c:v>
                </c:pt>
                <c:pt idx="2">
                  <c:v>571</c:v>
                </c:pt>
                <c:pt idx="3">
                  <c:v>565</c:v>
                </c:pt>
                <c:pt idx="4">
                  <c:v>560</c:v>
                </c:pt>
                <c:pt idx="5">
                  <c:v>555</c:v>
                </c:pt>
                <c:pt idx="6">
                  <c:v>550</c:v>
                </c:pt>
                <c:pt idx="7">
                  <c:v>545</c:v>
                </c:pt>
                <c:pt idx="8">
                  <c:v>540</c:v>
                </c:pt>
                <c:pt idx="9">
                  <c:v>535</c:v>
                </c:pt>
                <c:pt idx="10">
                  <c:v>531</c:v>
                </c:pt>
                <c:pt idx="11">
                  <c:v>526</c:v>
                </c:pt>
                <c:pt idx="12">
                  <c:v>522</c:v>
                </c:pt>
                <c:pt idx="13">
                  <c:v>517</c:v>
                </c:pt>
                <c:pt idx="14">
                  <c:v>513</c:v>
                </c:pt>
                <c:pt idx="15">
                  <c:v>508</c:v>
                </c:pt>
                <c:pt idx="16">
                  <c:v>504</c:v>
                </c:pt>
                <c:pt idx="17">
                  <c:v>500</c:v>
                </c:pt>
                <c:pt idx="18">
                  <c:v>496</c:v>
                </c:pt>
                <c:pt idx="19">
                  <c:v>492</c:v>
                </c:pt>
                <c:pt idx="20">
                  <c:v>488</c:v>
                </c:pt>
                <c:pt idx="21">
                  <c:v>484</c:v>
                </c:pt>
                <c:pt idx="22">
                  <c:v>480</c:v>
                </c:pt>
                <c:pt idx="23">
                  <c:v>476</c:v>
                </c:pt>
                <c:pt idx="24">
                  <c:v>473</c:v>
                </c:pt>
                <c:pt idx="25">
                  <c:v>469</c:v>
                </c:pt>
                <c:pt idx="26">
                  <c:v>465</c:v>
                </c:pt>
                <c:pt idx="27">
                  <c:v>462</c:v>
                </c:pt>
                <c:pt idx="28">
                  <c:v>458</c:v>
                </c:pt>
                <c:pt idx="29">
                  <c:v>455</c:v>
                </c:pt>
                <c:pt idx="30">
                  <c:v>452</c:v>
                </c:pt>
                <c:pt idx="31">
                  <c:v>448</c:v>
                </c:pt>
                <c:pt idx="32">
                  <c:v>445</c:v>
                </c:pt>
                <c:pt idx="33">
                  <c:v>442</c:v>
                </c:pt>
                <c:pt idx="34">
                  <c:v>438</c:v>
                </c:pt>
                <c:pt idx="35">
                  <c:v>435</c:v>
                </c:pt>
                <c:pt idx="36">
                  <c:v>432</c:v>
                </c:pt>
                <c:pt idx="37">
                  <c:v>429</c:v>
                </c:pt>
                <c:pt idx="38">
                  <c:v>426</c:v>
                </c:pt>
                <c:pt idx="39">
                  <c:v>423</c:v>
                </c:pt>
                <c:pt idx="40">
                  <c:v>420</c:v>
                </c:pt>
                <c:pt idx="41">
                  <c:v>417</c:v>
                </c:pt>
                <c:pt idx="42">
                  <c:v>414</c:v>
                </c:pt>
                <c:pt idx="43">
                  <c:v>412</c:v>
                </c:pt>
                <c:pt idx="44">
                  <c:v>409</c:v>
                </c:pt>
                <c:pt idx="45">
                  <c:v>406</c:v>
                </c:pt>
                <c:pt idx="46">
                  <c:v>403</c:v>
                </c:pt>
                <c:pt idx="47">
                  <c:v>401</c:v>
                </c:pt>
                <c:pt idx="48">
                  <c:v>398</c:v>
                </c:pt>
                <c:pt idx="49">
                  <c:v>396</c:v>
                </c:pt>
                <c:pt idx="50">
                  <c:v>393</c:v>
                </c:pt>
                <c:pt idx="51">
                  <c:v>390</c:v>
                </c:pt>
                <c:pt idx="52">
                  <c:v>388</c:v>
                </c:pt>
                <c:pt idx="53">
                  <c:v>385</c:v>
                </c:pt>
                <c:pt idx="54">
                  <c:v>383</c:v>
                </c:pt>
                <c:pt idx="55">
                  <c:v>381</c:v>
                </c:pt>
                <c:pt idx="56">
                  <c:v>378</c:v>
                </c:pt>
                <c:pt idx="57">
                  <c:v>376</c:v>
                </c:pt>
                <c:pt idx="58">
                  <c:v>374</c:v>
                </c:pt>
                <c:pt idx="59">
                  <c:v>371</c:v>
                </c:pt>
                <c:pt idx="60">
                  <c:v>369</c:v>
                </c:pt>
                <c:pt idx="61">
                  <c:v>367</c:v>
                </c:pt>
                <c:pt idx="62">
                  <c:v>365</c:v>
                </c:pt>
                <c:pt idx="63">
                  <c:v>362</c:v>
                </c:pt>
                <c:pt idx="64">
                  <c:v>360</c:v>
                </c:pt>
                <c:pt idx="65">
                  <c:v>358</c:v>
                </c:pt>
                <c:pt idx="66">
                  <c:v>356</c:v>
                </c:pt>
                <c:pt idx="67">
                  <c:v>354</c:v>
                </c:pt>
                <c:pt idx="68">
                  <c:v>352</c:v>
                </c:pt>
                <c:pt idx="69">
                  <c:v>350</c:v>
                </c:pt>
                <c:pt idx="70">
                  <c:v>348</c:v>
                </c:pt>
                <c:pt idx="71">
                  <c:v>346</c:v>
                </c:pt>
                <c:pt idx="72">
                  <c:v>344</c:v>
                </c:pt>
                <c:pt idx="73">
                  <c:v>342</c:v>
                </c:pt>
                <c:pt idx="74">
                  <c:v>340</c:v>
                </c:pt>
                <c:pt idx="75">
                  <c:v>338</c:v>
                </c:pt>
                <c:pt idx="76">
                  <c:v>336</c:v>
                </c:pt>
                <c:pt idx="77">
                  <c:v>334</c:v>
                </c:pt>
                <c:pt idx="78">
                  <c:v>333</c:v>
                </c:pt>
                <c:pt idx="79">
                  <c:v>331</c:v>
                </c:pt>
                <c:pt idx="80">
                  <c:v>329</c:v>
                </c:pt>
                <c:pt idx="81">
                  <c:v>327</c:v>
                </c:pt>
                <c:pt idx="82">
                  <c:v>325</c:v>
                </c:pt>
                <c:pt idx="83">
                  <c:v>324</c:v>
                </c:pt>
                <c:pt idx="84">
                  <c:v>322</c:v>
                </c:pt>
                <c:pt idx="85">
                  <c:v>320</c:v>
                </c:pt>
                <c:pt idx="86">
                  <c:v>319</c:v>
                </c:pt>
                <c:pt idx="87">
                  <c:v>317</c:v>
                </c:pt>
                <c:pt idx="88">
                  <c:v>315</c:v>
                </c:pt>
                <c:pt idx="89">
                  <c:v>314</c:v>
                </c:pt>
                <c:pt idx="90">
                  <c:v>312</c:v>
                </c:pt>
                <c:pt idx="91">
                  <c:v>310</c:v>
                </c:pt>
                <c:pt idx="92">
                  <c:v>309</c:v>
                </c:pt>
                <c:pt idx="93">
                  <c:v>307</c:v>
                </c:pt>
                <c:pt idx="94">
                  <c:v>306</c:v>
                </c:pt>
                <c:pt idx="95">
                  <c:v>304</c:v>
                </c:pt>
                <c:pt idx="96">
                  <c:v>303</c:v>
                </c:pt>
                <c:pt idx="97">
                  <c:v>301</c:v>
                </c:pt>
                <c:pt idx="98">
                  <c:v>300</c:v>
                </c:pt>
                <c:pt idx="99">
                  <c:v>298</c:v>
                </c:pt>
              </c:numCache>
            </c:numRef>
          </c:xVal>
          <c:yVal>
            <c:numRef>
              <c:f>Sheet1!$H$2:$H$2051</c:f>
              <c:numCache>
                <c:formatCode>General</c:formatCode>
                <c:ptCount val="2050"/>
                <c:pt idx="0">
                  <c:v>5.0019999999999998</c:v>
                </c:pt>
                <c:pt idx="1">
                  <c:v>5.3</c:v>
                </c:pt>
                <c:pt idx="2">
                  <c:v>5.4779999999999998</c:v>
                </c:pt>
                <c:pt idx="3">
                  <c:v>5.9349999999999996</c:v>
                </c:pt>
                <c:pt idx="4">
                  <c:v>5.8949999999999996</c:v>
                </c:pt>
                <c:pt idx="5">
                  <c:v>5.915</c:v>
                </c:pt>
                <c:pt idx="6">
                  <c:v>7.4829999999999997</c:v>
                </c:pt>
                <c:pt idx="7">
                  <c:v>9.0310000000000006</c:v>
                </c:pt>
                <c:pt idx="8">
                  <c:v>12.366</c:v>
                </c:pt>
                <c:pt idx="9">
                  <c:v>19.135000000000002</c:v>
                </c:pt>
                <c:pt idx="10">
                  <c:v>37.177</c:v>
                </c:pt>
                <c:pt idx="11">
                  <c:v>75.227999999999994</c:v>
                </c:pt>
                <c:pt idx="12">
                  <c:v>119.274</c:v>
                </c:pt>
                <c:pt idx="13">
                  <c:v>94.998000000000005</c:v>
                </c:pt>
                <c:pt idx="14">
                  <c:v>38.448</c:v>
                </c:pt>
                <c:pt idx="15">
                  <c:v>18.975999999999999</c:v>
                </c:pt>
                <c:pt idx="16">
                  <c:v>11.89</c:v>
                </c:pt>
                <c:pt idx="17">
                  <c:v>9.3689999999999998</c:v>
                </c:pt>
                <c:pt idx="18">
                  <c:v>7.1849999999999996</c:v>
                </c:pt>
                <c:pt idx="19">
                  <c:v>5.5780000000000003</c:v>
                </c:pt>
                <c:pt idx="20">
                  <c:v>5.359</c:v>
                </c:pt>
                <c:pt idx="21">
                  <c:v>4.7240000000000002</c:v>
                </c:pt>
                <c:pt idx="22">
                  <c:v>5.0419999999999998</c:v>
                </c:pt>
                <c:pt idx="23">
                  <c:v>5.0220000000000002</c:v>
                </c:pt>
                <c:pt idx="24">
                  <c:v>4.5259999999999998</c:v>
                </c:pt>
                <c:pt idx="25">
                  <c:v>4.4660000000000002</c:v>
                </c:pt>
                <c:pt idx="26">
                  <c:v>5.22</c:v>
                </c:pt>
                <c:pt idx="27">
                  <c:v>7.5030000000000001</c:v>
                </c:pt>
                <c:pt idx="28">
                  <c:v>12.068</c:v>
                </c:pt>
                <c:pt idx="29">
                  <c:v>19.928999999999998</c:v>
                </c:pt>
                <c:pt idx="30">
                  <c:v>27.172999999999998</c:v>
                </c:pt>
                <c:pt idx="31">
                  <c:v>25.526</c:v>
                </c:pt>
                <c:pt idx="32">
                  <c:v>20.683</c:v>
                </c:pt>
                <c:pt idx="33">
                  <c:v>14.927</c:v>
                </c:pt>
                <c:pt idx="34">
                  <c:v>9.6470000000000002</c:v>
                </c:pt>
                <c:pt idx="35">
                  <c:v>7.5030000000000001</c:v>
                </c:pt>
                <c:pt idx="36">
                  <c:v>5.915</c:v>
                </c:pt>
                <c:pt idx="37">
                  <c:v>4.327</c:v>
                </c:pt>
                <c:pt idx="38">
                  <c:v>3.93</c:v>
                </c:pt>
                <c:pt idx="39">
                  <c:v>3.7120000000000002</c:v>
                </c:pt>
                <c:pt idx="40">
                  <c:v>3.613</c:v>
                </c:pt>
                <c:pt idx="41">
                  <c:v>2.9769999999999999</c:v>
                </c:pt>
                <c:pt idx="42">
                  <c:v>3.4140000000000001</c:v>
                </c:pt>
                <c:pt idx="43">
                  <c:v>3.613</c:v>
                </c:pt>
                <c:pt idx="44">
                  <c:v>4.5650000000000004</c:v>
                </c:pt>
                <c:pt idx="45">
                  <c:v>6.0940000000000003</c:v>
                </c:pt>
                <c:pt idx="46">
                  <c:v>8.734</c:v>
                </c:pt>
                <c:pt idx="47">
                  <c:v>12.048</c:v>
                </c:pt>
                <c:pt idx="48">
                  <c:v>16.097999999999999</c:v>
                </c:pt>
                <c:pt idx="49">
                  <c:v>18.003</c:v>
                </c:pt>
                <c:pt idx="50">
                  <c:v>13.458</c:v>
                </c:pt>
                <c:pt idx="51">
                  <c:v>8.6539999999999999</c:v>
                </c:pt>
                <c:pt idx="52">
                  <c:v>6.0540000000000003</c:v>
                </c:pt>
                <c:pt idx="53">
                  <c:v>4.7839999999999998</c:v>
                </c:pt>
                <c:pt idx="54">
                  <c:v>4.2080000000000002</c:v>
                </c:pt>
                <c:pt idx="55">
                  <c:v>3.91</c:v>
                </c:pt>
                <c:pt idx="56">
                  <c:v>3.1160000000000001</c:v>
                </c:pt>
                <c:pt idx="57">
                  <c:v>2.8980000000000001</c:v>
                </c:pt>
                <c:pt idx="58">
                  <c:v>2.0840000000000001</c:v>
                </c:pt>
                <c:pt idx="59">
                  <c:v>1.925</c:v>
                </c:pt>
                <c:pt idx="60">
                  <c:v>1.6080000000000001</c:v>
                </c:pt>
                <c:pt idx="61">
                  <c:v>1.548</c:v>
                </c:pt>
                <c:pt idx="62">
                  <c:v>1.389</c:v>
                </c:pt>
                <c:pt idx="63">
                  <c:v>1.2110000000000001</c:v>
                </c:pt>
                <c:pt idx="64">
                  <c:v>1.1910000000000001</c:v>
                </c:pt>
                <c:pt idx="65">
                  <c:v>0.97299999999999998</c:v>
                </c:pt>
                <c:pt idx="66">
                  <c:v>0.81399999999999995</c:v>
                </c:pt>
                <c:pt idx="67">
                  <c:v>0.63500000000000001</c:v>
                </c:pt>
                <c:pt idx="68">
                  <c:v>0.79400000000000004</c:v>
                </c:pt>
                <c:pt idx="69">
                  <c:v>0.65500000000000003</c:v>
                </c:pt>
                <c:pt idx="70">
                  <c:v>0.496</c:v>
                </c:pt>
                <c:pt idx="71">
                  <c:v>0.47599999999999998</c:v>
                </c:pt>
                <c:pt idx="72">
                  <c:v>0.55600000000000005</c:v>
                </c:pt>
                <c:pt idx="73">
                  <c:v>0.79400000000000004</c:v>
                </c:pt>
                <c:pt idx="74">
                  <c:v>0.55600000000000005</c:v>
                </c:pt>
                <c:pt idx="75">
                  <c:v>0.377</c:v>
                </c:pt>
                <c:pt idx="76">
                  <c:v>0.47599999999999998</c:v>
                </c:pt>
                <c:pt idx="77">
                  <c:v>0.33700000000000002</c:v>
                </c:pt>
                <c:pt idx="78">
                  <c:v>0.318</c:v>
                </c:pt>
                <c:pt idx="79">
                  <c:v>0.41699999999999998</c:v>
                </c:pt>
                <c:pt idx="80">
                  <c:v>0.35699999999999998</c:v>
                </c:pt>
                <c:pt idx="81">
                  <c:v>0.29799999999999999</c:v>
                </c:pt>
                <c:pt idx="82">
                  <c:v>0.25800000000000001</c:v>
                </c:pt>
                <c:pt idx="83">
                  <c:v>0.39700000000000002</c:v>
                </c:pt>
                <c:pt idx="84">
                  <c:v>0.33700000000000002</c:v>
                </c:pt>
                <c:pt idx="85">
                  <c:v>0.159</c:v>
                </c:pt>
                <c:pt idx="86">
                  <c:v>0.23799999999999999</c:v>
                </c:pt>
                <c:pt idx="87">
                  <c:v>0.25800000000000001</c:v>
                </c:pt>
                <c:pt idx="88">
                  <c:v>0.19800000000000001</c:v>
                </c:pt>
                <c:pt idx="89">
                  <c:v>0.159</c:v>
                </c:pt>
                <c:pt idx="90">
                  <c:v>0.159</c:v>
                </c:pt>
                <c:pt idx="91">
                  <c:v>0.19800000000000001</c:v>
                </c:pt>
                <c:pt idx="92">
                  <c:v>9.9000000000000005E-2</c:v>
                </c:pt>
                <c:pt idx="93">
                  <c:v>0.27800000000000002</c:v>
                </c:pt>
                <c:pt idx="94">
                  <c:v>0.13900000000000001</c:v>
                </c:pt>
                <c:pt idx="95">
                  <c:v>0.218</c:v>
                </c:pt>
                <c:pt idx="96">
                  <c:v>0.11899999999999999</c:v>
                </c:pt>
                <c:pt idx="97">
                  <c:v>7.9000000000000001E-2</c:v>
                </c:pt>
                <c:pt idx="98">
                  <c:v>9.9000000000000005E-2</c:v>
                </c:pt>
                <c:pt idx="99">
                  <c:v>0.318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B9F-4F32-9AE4-567C009CFC15}"/>
            </c:ext>
          </c:extLst>
        </c:ser>
        <c:ser>
          <c:idx val="1"/>
          <c:order val="4"/>
          <c:tx>
            <c:strRef>
              <c:f>Sheet1!$I$1</c:f>
              <c:strCache>
                <c:ptCount val="1"/>
                <c:pt idx="0">
                  <c:v>WDS 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Sheet1!$G$2:$G$2051</c:f>
              <c:numCache>
                <c:formatCode>General</c:formatCode>
                <c:ptCount val="2050"/>
                <c:pt idx="0">
                  <c:v>582</c:v>
                </c:pt>
                <c:pt idx="1">
                  <c:v>576</c:v>
                </c:pt>
                <c:pt idx="2">
                  <c:v>571</c:v>
                </c:pt>
                <c:pt idx="3">
                  <c:v>565</c:v>
                </c:pt>
                <c:pt idx="4">
                  <c:v>560</c:v>
                </c:pt>
                <c:pt idx="5">
                  <c:v>555</c:v>
                </c:pt>
                <c:pt idx="6">
                  <c:v>550</c:v>
                </c:pt>
                <c:pt idx="7">
                  <c:v>545</c:v>
                </c:pt>
                <c:pt idx="8">
                  <c:v>540</c:v>
                </c:pt>
                <c:pt idx="9">
                  <c:v>535</c:v>
                </c:pt>
                <c:pt idx="10">
                  <c:v>531</c:v>
                </c:pt>
                <c:pt idx="11">
                  <c:v>526</c:v>
                </c:pt>
                <c:pt idx="12">
                  <c:v>522</c:v>
                </c:pt>
                <c:pt idx="13">
                  <c:v>517</c:v>
                </c:pt>
                <c:pt idx="14">
                  <c:v>513</c:v>
                </c:pt>
                <c:pt idx="15">
                  <c:v>508</c:v>
                </c:pt>
                <c:pt idx="16">
                  <c:v>504</c:v>
                </c:pt>
                <c:pt idx="17">
                  <c:v>500</c:v>
                </c:pt>
                <c:pt idx="18">
                  <c:v>496</c:v>
                </c:pt>
                <c:pt idx="19">
                  <c:v>492</c:v>
                </c:pt>
                <c:pt idx="20">
                  <c:v>488</c:v>
                </c:pt>
                <c:pt idx="21">
                  <c:v>484</c:v>
                </c:pt>
                <c:pt idx="22">
                  <c:v>480</c:v>
                </c:pt>
                <c:pt idx="23">
                  <c:v>476</c:v>
                </c:pt>
                <c:pt idx="24">
                  <c:v>473</c:v>
                </c:pt>
                <c:pt idx="25">
                  <c:v>469</c:v>
                </c:pt>
                <c:pt idx="26">
                  <c:v>465</c:v>
                </c:pt>
                <c:pt idx="27">
                  <c:v>462</c:v>
                </c:pt>
                <c:pt idx="28">
                  <c:v>458</c:v>
                </c:pt>
                <c:pt idx="29">
                  <c:v>455</c:v>
                </c:pt>
                <c:pt idx="30">
                  <c:v>452</c:v>
                </c:pt>
                <c:pt idx="31">
                  <c:v>448</c:v>
                </c:pt>
                <c:pt idx="32">
                  <c:v>445</c:v>
                </c:pt>
                <c:pt idx="33">
                  <c:v>442</c:v>
                </c:pt>
                <c:pt idx="34">
                  <c:v>438</c:v>
                </c:pt>
                <c:pt idx="35">
                  <c:v>435</c:v>
                </c:pt>
                <c:pt idx="36">
                  <c:v>432</c:v>
                </c:pt>
                <c:pt idx="37">
                  <c:v>429</c:v>
                </c:pt>
                <c:pt idx="38">
                  <c:v>426</c:v>
                </c:pt>
                <c:pt idx="39">
                  <c:v>423</c:v>
                </c:pt>
                <c:pt idx="40">
                  <c:v>420</c:v>
                </c:pt>
                <c:pt idx="41">
                  <c:v>417</c:v>
                </c:pt>
                <c:pt idx="42">
                  <c:v>414</c:v>
                </c:pt>
                <c:pt idx="43">
                  <c:v>412</c:v>
                </c:pt>
                <c:pt idx="44">
                  <c:v>409</c:v>
                </c:pt>
                <c:pt idx="45">
                  <c:v>406</c:v>
                </c:pt>
                <c:pt idx="46">
                  <c:v>403</c:v>
                </c:pt>
                <c:pt idx="47">
                  <c:v>401</c:v>
                </c:pt>
                <c:pt idx="48">
                  <c:v>398</c:v>
                </c:pt>
                <c:pt idx="49">
                  <c:v>396</c:v>
                </c:pt>
                <c:pt idx="50">
                  <c:v>393</c:v>
                </c:pt>
                <c:pt idx="51">
                  <c:v>390</c:v>
                </c:pt>
                <c:pt idx="52">
                  <c:v>388</c:v>
                </c:pt>
                <c:pt idx="53">
                  <c:v>385</c:v>
                </c:pt>
                <c:pt idx="54">
                  <c:v>383</c:v>
                </c:pt>
                <c:pt idx="55">
                  <c:v>381</c:v>
                </c:pt>
                <c:pt idx="56">
                  <c:v>378</c:v>
                </c:pt>
                <c:pt idx="57">
                  <c:v>376</c:v>
                </c:pt>
                <c:pt idx="58">
                  <c:v>374</c:v>
                </c:pt>
                <c:pt idx="59">
                  <c:v>371</c:v>
                </c:pt>
                <c:pt idx="60">
                  <c:v>369</c:v>
                </c:pt>
                <c:pt idx="61">
                  <c:v>367</c:v>
                </c:pt>
                <c:pt idx="62">
                  <c:v>365</c:v>
                </c:pt>
                <c:pt idx="63">
                  <c:v>362</c:v>
                </c:pt>
                <c:pt idx="64">
                  <c:v>360</c:v>
                </c:pt>
                <c:pt idx="65">
                  <c:v>358</c:v>
                </c:pt>
                <c:pt idx="66">
                  <c:v>356</c:v>
                </c:pt>
                <c:pt idx="67">
                  <c:v>354</c:v>
                </c:pt>
                <c:pt idx="68">
                  <c:v>352</c:v>
                </c:pt>
                <c:pt idx="69">
                  <c:v>350</c:v>
                </c:pt>
                <c:pt idx="70">
                  <c:v>348</c:v>
                </c:pt>
                <c:pt idx="71">
                  <c:v>346</c:v>
                </c:pt>
                <c:pt idx="72">
                  <c:v>344</c:v>
                </c:pt>
                <c:pt idx="73">
                  <c:v>342</c:v>
                </c:pt>
                <c:pt idx="74">
                  <c:v>340</c:v>
                </c:pt>
                <c:pt idx="75">
                  <c:v>338</c:v>
                </c:pt>
                <c:pt idx="76">
                  <c:v>336</c:v>
                </c:pt>
                <c:pt idx="77">
                  <c:v>334</c:v>
                </c:pt>
                <c:pt idx="78">
                  <c:v>333</c:v>
                </c:pt>
                <c:pt idx="79">
                  <c:v>331</c:v>
                </c:pt>
                <c:pt idx="80">
                  <c:v>329</c:v>
                </c:pt>
                <c:pt idx="81">
                  <c:v>327</c:v>
                </c:pt>
                <c:pt idx="82">
                  <c:v>325</c:v>
                </c:pt>
                <c:pt idx="83">
                  <c:v>324</c:v>
                </c:pt>
                <c:pt idx="84">
                  <c:v>322</c:v>
                </c:pt>
                <c:pt idx="85">
                  <c:v>320</c:v>
                </c:pt>
                <c:pt idx="86">
                  <c:v>319</c:v>
                </c:pt>
                <c:pt idx="87">
                  <c:v>317</c:v>
                </c:pt>
                <c:pt idx="88">
                  <c:v>315</c:v>
                </c:pt>
                <c:pt idx="89">
                  <c:v>314</c:v>
                </c:pt>
                <c:pt idx="90">
                  <c:v>312</c:v>
                </c:pt>
                <c:pt idx="91">
                  <c:v>310</c:v>
                </c:pt>
                <c:pt idx="92">
                  <c:v>309</c:v>
                </c:pt>
                <c:pt idx="93">
                  <c:v>307</c:v>
                </c:pt>
                <c:pt idx="94">
                  <c:v>306</c:v>
                </c:pt>
                <c:pt idx="95">
                  <c:v>304</c:v>
                </c:pt>
                <c:pt idx="96">
                  <c:v>303</c:v>
                </c:pt>
                <c:pt idx="97">
                  <c:v>301</c:v>
                </c:pt>
                <c:pt idx="98">
                  <c:v>300</c:v>
                </c:pt>
                <c:pt idx="99">
                  <c:v>298</c:v>
                </c:pt>
              </c:numCache>
            </c:numRef>
          </c:xVal>
          <c:yVal>
            <c:numRef>
              <c:f>Sheet1!$I$2:$I$2051</c:f>
              <c:numCache>
                <c:formatCode>General</c:formatCode>
                <c:ptCount val="2050"/>
                <c:pt idx="0">
                  <c:v>5.3929999999999998</c:v>
                </c:pt>
                <c:pt idx="1">
                  <c:v>5.3129999999999997</c:v>
                </c:pt>
                <c:pt idx="2">
                  <c:v>4.5369999999999999</c:v>
                </c:pt>
                <c:pt idx="3">
                  <c:v>3.92</c:v>
                </c:pt>
                <c:pt idx="4">
                  <c:v>4.6369999999999996</c:v>
                </c:pt>
                <c:pt idx="5">
                  <c:v>4.3979999999999997</c:v>
                </c:pt>
                <c:pt idx="6">
                  <c:v>4.3979999999999997</c:v>
                </c:pt>
                <c:pt idx="7">
                  <c:v>5.234</c:v>
                </c:pt>
                <c:pt idx="8">
                  <c:v>5.0350000000000001</c:v>
                </c:pt>
                <c:pt idx="9">
                  <c:v>6.03</c:v>
                </c:pt>
                <c:pt idx="10">
                  <c:v>8.1590000000000007</c:v>
                </c:pt>
                <c:pt idx="11">
                  <c:v>14.945</c:v>
                </c:pt>
                <c:pt idx="12">
                  <c:v>20.597000000000001</c:v>
                </c:pt>
                <c:pt idx="13">
                  <c:v>16.617000000000001</c:v>
                </c:pt>
                <c:pt idx="14">
                  <c:v>9.1340000000000003</c:v>
                </c:pt>
                <c:pt idx="15">
                  <c:v>5.5919999999999996</c:v>
                </c:pt>
                <c:pt idx="16">
                  <c:v>4.6970000000000001</c:v>
                </c:pt>
                <c:pt idx="17">
                  <c:v>4.1390000000000002</c:v>
                </c:pt>
                <c:pt idx="18">
                  <c:v>3.4430000000000001</c:v>
                </c:pt>
                <c:pt idx="19">
                  <c:v>3.6019999999999999</c:v>
                </c:pt>
                <c:pt idx="20">
                  <c:v>3.6819999999999999</c:v>
                </c:pt>
                <c:pt idx="21">
                  <c:v>3.6219999999999999</c:v>
                </c:pt>
                <c:pt idx="22">
                  <c:v>3.7610000000000001</c:v>
                </c:pt>
                <c:pt idx="23">
                  <c:v>4.1589999999999998</c:v>
                </c:pt>
                <c:pt idx="24">
                  <c:v>4.4379999999999997</c:v>
                </c:pt>
                <c:pt idx="25">
                  <c:v>5.2539999999999996</c:v>
                </c:pt>
                <c:pt idx="26">
                  <c:v>6.8259999999999996</c:v>
                </c:pt>
                <c:pt idx="27">
                  <c:v>9.4529999999999994</c:v>
                </c:pt>
                <c:pt idx="28">
                  <c:v>15.065</c:v>
                </c:pt>
                <c:pt idx="29">
                  <c:v>27.024999999999999</c:v>
                </c:pt>
                <c:pt idx="30">
                  <c:v>41.113999999999997</c:v>
                </c:pt>
                <c:pt idx="31">
                  <c:v>38.945</c:v>
                </c:pt>
                <c:pt idx="32">
                  <c:v>24.158999999999999</c:v>
                </c:pt>
                <c:pt idx="33">
                  <c:v>15.821</c:v>
                </c:pt>
                <c:pt idx="34">
                  <c:v>10.667</c:v>
                </c:pt>
                <c:pt idx="35">
                  <c:v>8.06</c:v>
                </c:pt>
                <c:pt idx="36">
                  <c:v>6.149</c:v>
                </c:pt>
                <c:pt idx="37">
                  <c:v>5.2539999999999996</c:v>
                </c:pt>
                <c:pt idx="38">
                  <c:v>4.4379999999999997</c:v>
                </c:pt>
                <c:pt idx="39">
                  <c:v>3.7210000000000001</c:v>
                </c:pt>
                <c:pt idx="40">
                  <c:v>4.1790000000000003</c:v>
                </c:pt>
                <c:pt idx="41">
                  <c:v>4.0199999999999996</c:v>
                </c:pt>
                <c:pt idx="42">
                  <c:v>4.2789999999999999</c:v>
                </c:pt>
                <c:pt idx="43">
                  <c:v>5.194</c:v>
                </c:pt>
                <c:pt idx="44">
                  <c:v>6.03</c:v>
                </c:pt>
                <c:pt idx="45">
                  <c:v>8.3780000000000001</c:v>
                </c:pt>
                <c:pt idx="46">
                  <c:v>11.96</c:v>
                </c:pt>
                <c:pt idx="47">
                  <c:v>16.934999999999999</c:v>
                </c:pt>
                <c:pt idx="48">
                  <c:v>24.398</c:v>
                </c:pt>
                <c:pt idx="49">
                  <c:v>27.224</c:v>
                </c:pt>
                <c:pt idx="50">
                  <c:v>19.303000000000001</c:v>
                </c:pt>
                <c:pt idx="51">
                  <c:v>12.597</c:v>
                </c:pt>
                <c:pt idx="52">
                  <c:v>8.2390000000000008</c:v>
                </c:pt>
                <c:pt idx="53">
                  <c:v>6.6269999999999998</c:v>
                </c:pt>
                <c:pt idx="54">
                  <c:v>5.3929999999999998</c:v>
                </c:pt>
                <c:pt idx="55">
                  <c:v>4.1589999999999998</c:v>
                </c:pt>
                <c:pt idx="56">
                  <c:v>4.4580000000000002</c:v>
                </c:pt>
                <c:pt idx="57">
                  <c:v>3.94</c:v>
                </c:pt>
                <c:pt idx="58">
                  <c:v>3.383</c:v>
                </c:pt>
                <c:pt idx="59">
                  <c:v>2.9849999999999999</c:v>
                </c:pt>
                <c:pt idx="60">
                  <c:v>2.5270000000000001</c:v>
                </c:pt>
                <c:pt idx="61">
                  <c:v>1.831</c:v>
                </c:pt>
                <c:pt idx="62">
                  <c:v>1.7909999999999999</c:v>
                </c:pt>
                <c:pt idx="63">
                  <c:v>1.7509999999999999</c:v>
                </c:pt>
                <c:pt idx="64">
                  <c:v>1.6719999999999999</c:v>
                </c:pt>
                <c:pt idx="65">
                  <c:v>1.095</c:v>
                </c:pt>
                <c:pt idx="66">
                  <c:v>0.95499999999999996</c:v>
                </c:pt>
                <c:pt idx="67">
                  <c:v>0.995</c:v>
                </c:pt>
                <c:pt idx="68">
                  <c:v>0.57699999999999996</c:v>
                </c:pt>
                <c:pt idx="69">
                  <c:v>0.61699999999999999</c:v>
                </c:pt>
                <c:pt idx="70">
                  <c:v>0.79600000000000004</c:v>
                </c:pt>
                <c:pt idx="71">
                  <c:v>0.81599999999999995</c:v>
                </c:pt>
                <c:pt idx="72">
                  <c:v>0.69699999999999995</c:v>
                </c:pt>
                <c:pt idx="73">
                  <c:v>0.55700000000000005</c:v>
                </c:pt>
                <c:pt idx="74">
                  <c:v>0.35799999999999998</c:v>
                </c:pt>
                <c:pt idx="75">
                  <c:v>0.51700000000000002</c:v>
                </c:pt>
                <c:pt idx="76">
                  <c:v>0.57699999999999996</c:v>
                </c:pt>
                <c:pt idx="77">
                  <c:v>0.55700000000000005</c:v>
                </c:pt>
                <c:pt idx="78">
                  <c:v>0.53700000000000003</c:v>
                </c:pt>
                <c:pt idx="79">
                  <c:v>0.41799999999999998</c:v>
                </c:pt>
                <c:pt idx="80">
                  <c:v>0.51700000000000002</c:v>
                </c:pt>
                <c:pt idx="81">
                  <c:v>0.33800000000000002</c:v>
                </c:pt>
                <c:pt idx="82">
                  <c:v>0.378</c:v>
                </c:pt>
                <c:pt idx="83">
                  <c:v>0.39800000000000002</c:v>
                </c:pt>
                <c:pt idx="84">
                  <c:v>0.23899999999999999</c:v>
                </c:pt>
                <c:pt idx="85">
                  <c:v>0.219</c:v>
                </c:pt>
                <c:pt idx="86">
                  <c:v>0.378</c:v>
                </c:pt>
                <c:pt idx="87">
                  <c:v>0.378</c:v>
                </c:pt>
                <c:pt idx="88">
                  <c:v>0.378</c:v>
                </c:pt>
                <c:pt idx="89">
                  <c:v>0.33800000000000002</c:v>
                </c:pt>
                <c:pt idx="90">
                  <c:v>0.219</c:v>
                </c:pt>
                <c:pt idx="91">
                  <c:v>0.159</c:v>
                </c:pt>
                <c:pt idx="92">
                  <c:v>0.219</c:v>
                </c:pt>
                <c:pt idx="93">
                  <c:v>0.318</c:v>
                </c:pt>
                <c:pt idx="94">
                  <c:v>0.13900000000000001</c:v>
                </c:pt>
                <c:pt idx="95">
                  <c:v>0.23899999999999999</c:v>
                </c:pt>
                <c:pt idx="96">
                  <c:v>0.219</c:v>
                </c:pt>
                <c:pt idx="97">
                  <c:v>0.11899999999999999</c:v>
                </c:pt>
                <c:pt idx="98">
                  <c:v>0.11899999999999999</c:v>
                </c:pt>
                <c:pt idx="99">
                  <c:v>0.13900000000000001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5B9F-4F32-9AE4-567C009CFC15}"/>
            </c:ext>
          </c:extLst>
        </c:ser>
        <c:ser>
          <c:idx val="2"/>
          <c:order val="5"/>
          <c:tx>
            <c:strRef>
              <c:f>Sheet1!$J$1</c:f>
              <c:strCache>
                <c:ptCount val="1"/>
                <c:pt idx="0">
                  <c:v>WDS TiN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Sheet1!$G$2:$G$2051</c:f>
              <c:numCache>
                <c:formatCode>General</c:formatCode>
                <c:ptCount val="2050"/>
                <c:pt idx="0">
                  <c:v>582</c:v>
                </c:pt>
                <c:pt idx="1">
                  <c:v>576</c:v>
                </c:pt>
                <c:pt idx="2">
                  <c:v>571</c:v>
                </c:pt>
                <c:pt idx="3">
                  <c:v>565</c:v>
                </c:pt>
                <c:pt idx="4">
                  <c:v>560</c:v>
                </c:pt>
                <c:pt idx="5">
                  <c:v>555</c:v>
                </c:pt>
                <c:pt idx="6">
                  <c:v>550</c:v>
                </c:pt>
                <c:pt idx="7">
                  <c:v>545</c:v>
                </c:pt>
                <c:pt idx="8">
                  <c:v>540</c:v>
                </c:pt>
                <c:pt idx="9">
                  <c:v>535</c:v>
                </c:pt>
                <c:pt idx="10">
                  <c:v>531</c:v>
                </c:pt>
                <c:pt idx="11">
                  <c:v>526</c:v>
                </c:pt>
                <c:pt idx="12">
                  <c:v>522</c:v>
                </c:pt>
                <c:pt idx="13">
                  <c:v>517</c:v>
                </c:pt>
                <c:pt idx="14">
                  <c:v>513</c:v>
                </c:pt>
                <c:pt idx="15">
                  <c:v>508</c:v>
                </c:pt>
                <c:pt idx="16">
                  <c:v>504</c:v>
                </c:pt>
                <c:pt idx="17">
                  <c:v>500</c:v>
                </c:pt>
                <c:pt idx="18">
                  <c:v>496</c:v>
                </c:pt>
                <c:pt idx="19">
                  <c:v>492</c:v>
                </c:pt>
                <c:pt idx="20">
                  <c:v>488</c:v>
                </c:pt>
                <c:pt idx="21">
                  <c:v>484</c:v>
                </c:pt>
                <c:pt idx="22">
                  <c:v>480</c:v>
                </c:pt>
                <c:pt idx="23">
                  <c:v>476</c:v>
                </c:pt>
                <c:pt idx="24">
                  <c:v>473</c:v>
                </c:pt>
                <c:pt idx="25">
                  <c:v>469</c:v>
                </c:pt>
                <c:pt idx="26">
                  <c:v>465</c:v>
                </c:pt>
                <c:pt idx="27">
                  <c:v>462</c:v>
                </c:pt>
                <c:pt idx="28">
                  <c:v>458</c:v>
                </c:pt>
                <c:pt idx="29">
                  <c:v>455</c:v>
                </c:pt>
                <c:pt idx="30">
                  <c:v>452</c:v>
                </c:pt>
                <c:pt idx="31">
                  <c:v>448</c:v>
                </c:pt>
                <c:pt idx="32">
                  <c:v>445</c:v>
                </c:pt>
                <c:pt idx="33">
                  <c:v>442</c:v>
                </c:pt>
                <c:pt idx="34">
                  <c:v>438</c:v>
                </c:pt>
                <c:pt idx="35">
                  <c:v>435</c:v>
                </c:pt>
                <c:pt idx="36">
                  <c:v>432</c:v>
                </c:pt>
                <c:pt idx="37">
                  <c:v>429</c:v>
                </c:pt>
                <c:pt idx="38">
                  <c:v>426</c:v>
                </c:pt>
                <c:pt idx="39">
                  <c:v>423</c:v>
                </c:pt>
                <c:pt idx="40">
                  <c:v>420</c:v>
                </c:pt>
                <c:pt idx="41">
                  <c:v>417</c:v>
                </c:pt>
                <c:pt idx="42">
                  <c:v>414</c:v>
                </c:pt>
                <c:pt idx="43">
                  <c:v>412</c:v>
                </c:pt>
                <c:pt idx="44">
                  <c:v>409</c:v>
                </c:pt>
                <c:pt idx="45">
                  <c:v>406</c:v>
                </c:pt>
                <c:pt idx="46">
                  <c:v>403</c:v>
                </c:pt>
                <c:pt idx="47">
                  <c:v>401</c:v>
                </c:pt>
                <c:pt idx="48">
                  <c:v>398</c:v>
                </c:pt>
                <c:pt idx="49">
                  <c:v>396</c:v>
                </c:pt>
                <c:pt idx="50">
                  <c:v>393</c:v>
                </c:pt>
                <c:pt idx="51">
                  <c:v>390</c:v>
                </c:pt>
                <c:pt idx="52">
                  <c:v>388</c:v>
                </c:pt>
                <c:pt idx="53">
                  <c:v>385</c:v>
                </c:pt>
                <c:pt idx="54">
                  <c:v>383</c:v>
                </c:pt>
                <c:pt idx="55">
                  <c:v>381</c:v>
                </c:pt>
                <c:pt idx="56">
                  <c:v>378</c:v>
                </c:pt>
                <c:pt idx="57">
                  <c:v>376</c:v>
                </c:pt>
                <c:pt idx="58">
                  <c:v>374</c:v>
                </c:pt>
                <c:pt idx="59">
                  <c:v>371</c:v>
                </c:pt>
                <c:pt idx="60">
                  <c:v>369</c:v>
                </c:pt>
                <c:pt idx="61">
                  <c:v>367</c:v>
                </c:pt>
                <c:pt idx="62">
                  <c:v>365</c:v>
                </c:pt>
                <c:pt idx="63">
                  <c:v>362</c:v>
                </c:pt>
                <c:pt idx="64">
                  <c:v>360</c:v>
                </c:pt>
                <c:pt idx="65">
                  <c:v>358</c:v>
                </c:pt>
                <c:pt idx="66">
                  <c:v>356</c:v>
                </c:pt>
                <c:pt idx="67">
                  <c:v>354</c:v>
                </c:pt>
                <c:pt idx="68">
                  <c:v>352</c:v>
                </c:pt>
                <c:pt idx="69">
                  <c:v>350</c:v>
                </c:pt>
                <c:pt idx="70">
                  <c:v>348</c:v>
                </c:pt>
                <c:pt idx="71">
                  <c:v>346</c:v>
                </c:pt>
                <c:pt idx="72">
                  <c:v>344</c:v>
                </c:pt>
                <c:pt idx="73">
                  <c:v>342</c:v>
                </c:pt>
                <c:pt idx="74">
                  <c:v>340</c:v>
                </c:pt>
                <c:pt idx="75">
                  <c:v>338</c:v>
                </c:pt>
                <c:pt idx="76">
                  <c:v>336</c:v>
                </c:pt>
                <c:pt idx="77">
                  <c:v>334</c:v>
                </c:pt>
                <c:pt idx="78">
                  <c:v>333</c:v>
                </c:pt>
                <c:pt idx="79">
                  <c:v>331</c:v>
                </c:pt>
                <c:pt idx="80">
                  <c:v>329</c:v>
                </c:pt>
                <c:pt idx="81">
                  <c:v>327</c:v>
                </c:pt>
                <c:pt idx="82">
                  <c:v>325</c:v>
                </c:pt>
                <c:pt idx="83">
                  <c:v>324</c:v>
                </c:pt>
                <c:pt idx="84">
                  <c:v>322</c:v>
                </c:pt>
                <c:pt idx="85">
                  <c:v>320</c:v>
                </c:pt>
                <c:pt idx="86">
                  <c:v>319</c:v>
                </c:pt>
                <c:pt idx="87">
                  <c:v>317</c:v>
                </c:pt>
                <c:pt idx="88">
                  <c:v>315</c:v>
                </c:pt>
                <c:pt idx="89">
                  <c:v>314</c:v>
                </c:pt>
                <c:pt idx="90">
                  <c:v>312</c:v>
                </c:pt>
                <c:pt idx="91">
                  <c:v>310</c:v>
                </c:pt>
                <c:pt idx="92">
                  <c:v>309</c:v>
                </c:pt>
                <c:pt idx="93">
                  <c:v>307</c:v>
                </c:pt>
                <c:pt idx="94">
                  <c:v>306</c:v>
                </c:pt>
                <c:pt idx="95">
                  <c:v>304</c:v>
                </c:pt>
                <c:pt idx="96">
                  <c:v>303</c:v>
                </c:pt>
                <c:pt idx="97">
                  <c:v>301</c:v>
                </c:pt>
                <c:pt idx="98">
                  <c:v>300</c:v>
                </c:pt>
                <c:pt idx="99">
                  <c:v>298</c:v>
                </c:pt>
              </c:numCache>
            </c:numRef>
          </c:xVal>
          <c:yVal>
            <c:numRef>
              <c:f>Sheet1!$J$2:$J$2051</c:f>
              <c:numCache>
                <c:formatCode>General</c:formatCode>
                <c:ptCount val="2050"/>
                <c:pt idx="0">
                  <c:v>5.0780000000000003</c:v>
                </c:pt>
                <c:pt idx="1">
                  <c:v>4.5999999999999996</c:v>
                </c:pt>
                <c:pt idx="2">
                  <c:v>3.8029999999999999</c:v>
                </c:pt>
                <c:pt idx="3">
                  <c:v>3.903</c:v>
                </c:pt>
                <c:pt idx="4">
                  <c:v>4.1219999999999999</c:v>
                </c:pt>
                <c:pt idx="5">
                  <c:v>4.0419999999999998</c:v>
                </c:pt>
                <c:pt idx="6">
                  <c:v>3.6040000000000001</c:v>
                </c:pt>
                <c:pt idx="7">
                  <c:v>3.6040000000000001</c:v>
                </c:pt>
                <c:pt idx="8">
                  <c:v>4.0220000000000002</c:v>
                </c:pt>
                <c:pt idx="9">
                  <c:v>3.7240000000000002</c:v>
                </c:pt>
                <c:pt idx="10">
                  <c:v>4.1619999999999999</c:v>
                </c:pt>
                <c:pt idx="11">
                  <c:v>5.9539999999999997</c:v>
                </c:pt>
                <c:pt idx="12">
                  <c:v>6.6109999999999998</c:v>
                </c:pt>
                <c:pt idx="13">
                  <c:v>6.91</c:v>
                </c:pt>
                <c:pt idx="14">
                  <c:v>4.5199999999999996</c:v>
                </c:pt>
                <c:pt idx="15">
                  <c:v>4.0220000000000002</c:v>
                </c:pt>
                <c:pt idx="16">
                  <c:v>3.0070000000000001</c:v>
                </c:pt>
                <c:pt idx="17">
                  <c:v>3.1859999999999999</c:v>
                </c:pt>
                <c:pt idx="18">
                  <c:v>3.1459999999999999</c:v>
                </c:pt>
                <c:pt idx="19">
                  <c:v>2.8279999999999998</c:v>
                </c:pt>
                <c:pt idx="20">
                  <c:v>2.5089999999999999</c:v>
                </c:pt>
                <c:pt idx="21">
                  <c:v>3.0070000000000001</c:v>
                </c:pt>
                <c:pt idx="22">
                  <c:v>3.206</c:v>
                </c:pt>
                <c:pt idx="23">
                  <c:v>2.867</c:v>
                </c:pt>
                <c:pt idx="24">
                  <c:v>3.286</c:v>
                </c:pt>
                <c:pt idx="25">
                  <c:v>3.923</c:v>
                </c:pt>
                <c:pt idx="26">
                  <c:v>4.6989999999999998</c:v>
                </c:pt>
                <c:pt idx="27">
                  <c:v>6.75</c:v>
                </c:pt>
                <c:pt idx="28">
                  <c:v>10.932</c:v>
                </c:pt>
                <c:pt idx="29">
                  <c:v>19.733000000000001</c:v>
                </c:pt>
                <c:pt idx="30">
                  <c:v>30.068000000000001</c:v>
                </c:pt>
                <c:pt idx="31">
                  <c:v>27.617999999999999</c:v>
                </c:pt>
                <c:pt idx="32">
                  <c:v>20.41</c:v>
                </c:pt>
                <c:pt idx="33">
                  <c:v>13.063000000000001</c:v>
                </c:pt>
                <c:pt idx="34">
                  <c:v>9.2189999999999994</c:v>
                </c:pt>
                <c:pt idx="35">
                  <c:v>6.3319999999999999</c:v>
                </c:pt>
                <c:pt idx="36">
                  <c:v>5.117</c:v>
                </c:pt>
                <c:pt idx="37">
                  <c:v>4.2210000000000001</c:v>
                </c:pt>
                <c:pt idx="38">
                  <c:v>4.2210000000000001</c:v>
                </c:pt>
                <c:pt idx="39">
                  <c:v>4.0620000000000003</c:v>
                </c:pt>
                <c:pt idx="40">
                  <c:v>4.2809999999999997</c:v>
                </c:pt>
                <c:pt idx="41">
                  <c:v>3.923</c:v>
                </c:pt>
                <c:pt idx="42">
                  <c:v>3.883</c:v>
                </c:pt>
                <c:pt idx="43">
                  <c:v>4.9779999999999998</c:v>
                </c:pt>
                <c:pt idx="44">
                  <c:v>6.0140000000000002</c:v>
                </c:pt>
                <c:pt idx="45">
                  <c:v>8.8409999999999993</c:v>
                </c:pt>
                <c:pt idx="46">
                  <c:v>11.689</c:v>
                </c:pt>
                <c:pt idx="47">
                  <c:v>18.498999999999999</c:v>
                </c:pt>
                <c:pt idx="48">
                  <c:v>29.849</c:v>
                </c:pt>
                <c:pt idx="49">
                  <c:v>43.548000000000002</c:v>
                </c:pt>
                <c:pt idx="50">
                  <c:v>47.591000000000001</c:v>
                </c:pt>
                <c:pt idx="51">
                  <c:v>35.085999999999999</c:v>
                </c:pt>
                <c:pt idx="52">
                  <c:v>20.210999999999999</c:v>
                </c:pt>
                <c:pt idx="53">
                  <c:v>12.724</c:v>
                </c:pt>
                <c:pt idx="54">
                  <c:v>8.4030000000000005</c:v>
                </c:pt>
                <c:pt idx="55">
                  <c:v>7.0090000000000003</c:v>
                </c:pt>
                <c:pt idx="56">
                  <c:v>6.4320000000000004</c:v>
                </c:pt>
                <c:pt idx="57">
                  <c:v>5.3369999999999997</c:v>
                </c:pt>
                <c:pt idx="58">
                  <c:v>3.6640000000000001</c:v>
                </c:pt>
                <c:pt idx="59">
                  <c:v>3.5840000000000001</c:v>
                </c:pt>
                <c:pt idx="60">
                  <c:v>2.9670000000000001</c:v>
                </c:pt>
                <c:pt idx="61">
                  <c:v>2.4689999999999999</c:v>
                </c:pt>
                <c:pt idx="62">
                  <c:v>2.1309999999999998</c:v>
                </c:pt>
                <c:pt idx="63">
                  <c:v>1.772</c:v>
                </c:pt>
                <c:pt idx="64">
                  <c:v>1.8320000000000001</c:v>
                </c:pt>
                <c:pt idx="65">
                  <c:v>1.1950000000000001</c:v>
                </c:pt>
                <c:pt idx="66">
                  <c:v>1.254</c:v>
                </c:pt>
                <c:pt idx="67">
                  <c:v>0.91600000000000004</c:v>
                </c:pt>
                <c:pt idx="68">
                  <c:v>0.876</c:v>
                </c:pt>
                <c:pt idx="69">
                  <c:v>0.876</c:v>
                </c:pt>
                <c:pt idx="70">
                  <c:v>0.63700000000000001</c:v>
                </c:pt>
                <c:pt idx="71">
                  <c:v>0.69699999999999995</c:v>
                </c:pt>
                <c:pt idx="72">
                  <c:v>0.79600000000000004</c:v>
                </c:pt>
                <c:pt idx="73">
                  <c:v>0.81599999999999995</c:v>
                </c:pt>
                <c:pt idx="74">
                  <c:v>0.73699999999999999</c:v>
                </c:pt>
                <c:pt idx="75">
                  <c:v>0.67700000000000005</c:v>
                </c:pt>
                <c:pt idx="76">
                  <c:v>0.47799999999999998</c:v>
                </c:pt>
                <c:pt idx="77">
                  <c:v>0.51800000000000002</c:v>
                </c:pt>
                <c:pt idx="78">
                  <c:v>0.45800000000000002</c:v>
                </c:pt>
                <c:pt idx="79">
                  <c:v>0.39800000000000002</c:v>
                </c:pt>
                <c:pt idx="80">
                  <c:v>0.73699999999999999</c:v>
                </c:pt>
                <c:pt idx="81">
                  <c:v>0.41799999999999998</c:v>
                </c:pt>
                <c:pt idx="82">
                  <c:v>0.45800000000000002</c:v>
                </c:pt>
                <c:pt idx="83">
                  <c:v>0.33900000000000002</c:v>
                </c:pt>
                <c:pt idx="84">
                  <c:v>0.27900000000000003</c:v>
                </c:pt>
                <c:pt idx="85">
                  <c:v>0.35799999999999998</c:v>
                </c:pt>
                <c:pt idx="86">
                  <c:v>0.31900000000000001</c:v>
                </c:pt>
                <c:pt idx="87">
                  <c:v>0.438</c:v>
                </c:pt>
                <c:pt idx="88">
                  <c:v>0.19900000000000001</c:v>
                </c:pt>
                <c:pt idx="89">
                  <c:v>0.219</c:v>
                </c:pt>
                <c:pt idx="90">
                  <c:v>0.159</c:v>
                </c:pt>
                <c:pt idx="91">
                  <c:v>0.219</c:v>
                </c:pt>
                <c:pt idx="92">
                  <c:v>0.159</c:v>
                </c:pt>
                <c:pt idx="93">
                  <c:v>0.219</c:v>
                </c:pt>
                <c:pt idx="94">
                  <c:v>0.13900000000000001</c:v>
                </c:pt>
                <c:pt idx="95">
                  <c:v>0.17899999999999999</c:v>
                </c:pt>
                <c:pt idx="96">
                  <c:v>0.159</c:v>
                </c:pt>
                <c:pt idx="97">
                  <c:v>0.11899999999999999</c:v>
                </c:pt>
                <c:pt idx="98">
                  <c:v>0.08</c:v>
                </c:pt>
                <c:pt idx="99">
                  <c:v>0.159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5B9F-4F32-9AE4-567C009CF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79200"/>
        <c:axId val="138980736"/>
      </c:scatterChart>
      <c:scatterChart>
        <c:scatterStyle val="lineMarker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EDS Ti </c:v>
                </c:pt>
              </c:strCache>
            </c:strRef>
          </c:tx>
          <c:marker>
            <c:symbol val="none"/>
          </c:marker>
          <c:xVal>
            <c:numRef>
              <c:f>Sheet1!$A$2:$A$2051</c:f>
              <c:numCache>
                <c:formatCode>General</c:formatCode>
                <c:ptCount val="205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  <c:pt idx="120">
                  <c:v>1210</c:v>
                </c:pt>
                <c:pt idx="121">
                  <c:v>1220</c:v>
                </c:pt>
                <c:pt idx="122">
                  <c:v>1230</c:v>
                </c:pt>
                <c:pt idx="123">
                  <c:v>1240</c:v>
                </c:pt>
                <c:pt idx="124">
                  <c:v>1250</c:v>
                </c:pt>
                <c:pt idx="125">
                  <c:v>1260</c:v>
                </c:pt>
                <c:pt idx="126">
                  <c:v>1270</c:v>
                </c:pt>
                <c:pt idx="127">
                  <c:v>1280</c:v>
                </c:pt>
                <c:pt idx="128">
                  <c:v>1290</c:v>
                </c:pt>
                <c:pt idx="129">
                  <c:v>1300</c:v>
                </c:pt>
                <c:pt idx="130">
                  <c:v>1310</c:v>
                </c:pt>
                <c:pt idx="131">
                  <c:v>1320</c:v>
                </c:pt>
                <c:pt idx="132">
                  <c:v>1330</c:v>
                </c:pt>
                <c:pt idx="133">
                  <c:v>1340</c:v>
                </c:pt>
                <c:pt idx="134">
                  <c:v>1350</c:v>
                </c:pt>
                <c:pt idx="135">
                  <c:v>1360</c:v>
                </c:pt>
                <c:pt idx="136">
                  <c:v>1370</c:v>
                </c:pt>
                <c:pt idx="137">
                  <c:v>1380</c:v>
                </c:pt>
                <c:pt idx="138">
                  <c:v>1390</c:v>
                </c:pt>
                <c:pt idx="139">
                  <c:v>1400</c:v>
                </c:pt>
                <c:pt idx="140">
                  <c:v>1410</c:v>
                </c:pt>
                <c:pt idx="141">
                  <c:v>1420</c:v>
                </c:pt>
                <c:pt idx="142">
                  <c:v>1430</c:v>
                </c:pt>
                <c:pt idx="143">
                  <c:v>1440</c:v>
                </c:pt>
                <c:pt idx="144">
                  <c:v>1450</c:v>
                </c:pt>
                <c:pt idx="145">
                  <c:v>1460</c:v>
                </c:pt>
                <c:pt idx="146">
                  <c:v>1470</c:v>
                </c:pt>
                <c:pt idx="147">
                  <c:v>1480</c:v>
                </c:pt>
                <c:pt idx="148">
                  <c:v>1490</c:v>
                </c:pt>
                <c:pt idx="149">
                  <c:v>1500</c:v>
                </c:pt>
                <c:pt idx="150">
                  <c:v>1510</c:v>
                </c:pt>
                <c:pt idx="151">
                  <c:v>1520</c:v>
                </c:pt>
                <c:pt idx="152">
                  <c:v>1530</c:v>
                </c:pt>
                <c:pt idx="153">
                  <c:v>1540</c:v>
                </c:pt>
                <c:pt idx="154">
                  <c:v>1550</c:v>
                </c:pt>
                <c:pt idx="155">
                  <c:v>1560</c:v>
                </c:pt>
                <c:pt idx="156">
                  <c:v>1570</c:v>
                </c:pt>
                <c:pt idx="157">
                  <c:v>1580</c:v>
                </c:pt>
                <c:pt idx="158">
                  <c:v>1590</c:v>
                </c:pt>
                <c:pt idx="159">
                  <c:v>1600</c:v>
                </c:pt>
                <c:pt idx="160">
                  <c:v>1610</c:v>
                </c:pt>
                <c:pt idx="161">
                  <c:v>1620</c:v>
                </c:pt>
                <c:pt idx="162">
                  <c:v>1630</c:v>
                </c:pt>
                <c:pt idx="163">
                  <c:v>1640</c:v>
                </c:pt>
                <c:pt idx="164">
                  <c:v>1650</c:v>
                </c:pt>
                <c:pt idx="165">
                  <c:v>1660</c:v>
                </c:pt>
                <c:pt idx="166">
                  <c:v>1670</c:v>
                </c:pt>
                <c:pt idx="167">
                  <c:v>1680</c:v>
                </c:pt>
                <c:pt idx="168">
                  <c:v>1690</c:v>
                </c:pt>
                <c:pt idx="169">
                  <c:v>1700</c:v>
                </c:pt>
                <c:pt idx="170">
                  <c:v>1710</c:v>
                </c:pt>
                <c:pt idx="171">
                  <c:v>1720</c:v>
                </c:pt>
                <c:pt idx="172">
                  <c:v>1730</c:v>
                </c:pt>
                <c:pt idx="173">
                  <c:v>1740</c:v>
                </c:pt>
                <c:pt idx="174">
                  <c:v>1750</c:v>
                </c:pt>
                <c:pt idx="175">
                  <c:v>1760</c:v>
                </c:pt>
                <c:pt idx="176">
                  <c:v>1770</c:v>
                </c:pt>
                <c:pt idx="177">
                  <c:v>1780</c:v>
                </c:pt>
                <c:pt idx="178">
                  <c:v>1790</c:v>
                </c:pt>
                <c:pt idx="179">
                  <c:v>1800</c:v>
                </c:pt>
                <c:pt idx="180">
                  <c:v>1810</c:v>
                </c:pt>
                <c:pt idx="181">
                  <c:v>1820</c:v>
                </c:pt>
                <c:pt idx="182">
                  <c:v>1830</c:v>
                </c:pt>
                <c:pt idx="183">
                  <c:v>1840</c:v>
                </c:pt>
                <c:pt idx="184">
                  <c:v>1850</c:v>
                </c:pt>
                <c:pt idx="185">
                  <c:v>1860</c:v>
                </c:pt>
                <c:pt idx="186">
                  <c:v>1870</c:v>
                </c:pt>
                <c:pt idx="187">
                  <c:v>1880</c:v>
                </c:pt>
                <c:pt idx="188">
                  <c:v>1890</c:v>
                </c:pt>
                <c:pt idx="189">
                  <c:v>1900</c:v>
                </c:pt>
                <c:pt idx="190">
                  <c:v>1910</c:v>
                </c:pt>
                <c:pt idx="191">
                  <c:v>1920</c:v>
                </c:pt>
                <c:pt idx="192">
                  <c:v>1930</c:v>
                </c:pt>
                <c:pt idx="193">
                  <c:v>1940</c:v>
                </c:pt>
                <c:pt idx="194">
                  <c:v>1950</c:v>
                </c:pt>
                <c:pt idx="195">
                  <c:v>1960</c:v>
                </c:pt>
                <c:pt idx="196">
                  <c:v>1970</c:v>
                </c:pt>
                <c:pt idx="197">
                  <c:v>1980</c:v>
                </c:pt>
                <c:pt idx="198">
                  <c:v>1990</c:v>
                </c:pt>
                <c:pt idx="199">
                  <c:v>2000</c:v>
                </c:pt>
                <c:pt idx="200">
                  <c:v>2010</c:v>
                </c:pt>
                <c:pt idx="201">
                  <c:v>2020</c:v>
                </c:pt>
                <c:pt idx="202">
                  <c:v>2030</c:v>
                </c:pt>
                <c:pt idx="203">
                  <c:v>2040</c:v>
                </c:pt>
                <c:pt idx="204">
                  <c:v>2050</c:v>
                </c:pt>
                <c:pt idx="205">
                  <c:v>2060</c:v>
                </c:pt>
                <c:pt idx="206">
                  <c:v>2070</c:v>
                </c:pt>
                <c:pt idx="207">
                  <c:v>2080</c:v>
                </c:pt>
                <c:pt idx="208">
                  <c:v>2090</c:v>
                </c:pt>
                <c:pt idx="209">
                  <c:v>2100</c:v>
                </c:pt>
                <c:pt idx="210">
                  <c:v>2110</c:v>
                </c:pt>
                <c:pt idx="211">
                  <c:v>2120</c:v>
                </c:pt>
                <c:pt idx="212">
                  <c:v>2130</c:v>
                </c:pt>
                <c:pt idx="213">
                  <c:v>2140</c:v>
                </c:pt>
                <c:pt idx="214">
                  <c:v>2150</c:v>
                </c:pt>
                <c:pt idx="215">
                  <c:v>2160</c:v>
                </c:pt>
                <c:pt idx="216">
                  <c:v>2170</c:v>
                </c:pt>
                <c:pt idx="217">
                  <c:v>2180</c:v>
                </c:pt>
                <c:pt idx="218">
                  <c:v>2190</c:v>
                </c:pt>
                <c:pt idx="219">
                  <c:v>2200</c:v>
                </c:pt>
                <c:pt idx="220">
                  <c:v>2210</c:v>
                </c:pt>
                <c:pt idx="221">
                  <c:v>2220</c:v>
                </c:pt>
                <c:pt idx="222">
                  <c:v>2230</c:v>
                </c:pt>
                <c:pt idx="223">
                  <c:v>2240</c:v>
                </c:pt>
                <c:pt idx="224">
                  <c:v>2250</c:v>
                </c:pt>
                <c:pt idx="225">
                  <c:v>2260</c:v>
                </c:pt>
                <c:pt idx="226">
                  <c:v>2270</c:v>
                </c:pt>
                <c:pt idx="227">
                  <c:v>2280</c:v>
                </c:pt>
                <c:pt idx="228">
                  <c:v>2290</c:v>
                </c:pt>
                <c:pt idx="229">
                  <c:v>2300</c:v>
                </c:pt>
                <c:pt idx="230">
                  <c:v>2310</c:v>
                </c:pt>
                <c:pt idx="231">
                  <c:v>2320</c:v>
                </c:pt>
                <c:pt idx="232">
                  <c:v>2330</c:v>
                </c:pt>
                <c:pt idx="233">
                  <c:v>2340</c:v>
                </c:pt>
                <c:pt idx="234">
                  <c:v>2350</c:v>
                </c:pt>
                <c:pt idx="235">
                  <c:v>2360</c:v>
                </c:pt>
                <c:pt idx="236">
                  <c:v>2370</c:v>
                </c:pt>
                <c:pt idx="237">
                  <c:v>2380</c:v>
                </c:pt>
                <c:pt idx="238">
                  <c:v>2390</c:v>
                </c:pt>
                <c:pt idx="239">
                  <c:v>2400</c:v>
                </c:pt>
                <c:pt idx="240">
                  <c:v>2410</c:v>
                </c:pt>
                <c:pt idx="241">
                  <c:v>2420</c:v>
                </c:pt>
                <c:pt idx="242">
                  <c:v>2430</c:v>
                </c:pt>
                <c:pt idx="243">
                  <c:v>2440</c:v>
                </c:pt>
                <c:pt idx="244">
                  <c:v>2450</c:v>
                </c:pt>
                <c:pt idx="245">
                  <c:v>2460</c:v>
                </c:pt>
                <c:pt idx="246">
                  <c:v>2470</c:v>
                </c:pt>
                <c:pt idx="247">
                  <c:v>2480</c:v>
                </c:pt>
                <c:pt idx="248">
                  <c:v>2490</c:v>
                </c:pt>
                <c:pt idx="249">
                  <c:v>2500</c:v>
                </c:pt>
                <c:pt idx="250">
                  <c:v>2510</c:v>
                </c:pt>
                <c:pt idx="251">
                  <c:v>2520</c:v>
                </c:pt>
                <c:pt idx="252">
                  <c:v>2530</c:v>
                </c:pt>
                <c:pt idx="253">
                  <c:v>2540</c:v>
                </c:pt>
                <c:pt idx="254">
                  <c:v>2550</c:v>
                </c:pt>
                <c:pt idx="255">
                  <c:v>2560</c:v>
                </c:pt>
                <c:pt idx="256">
                  <c:v>2570</c:v>
                </c:pt>
                <c:pt idx="257">
                  <c:v>2580</c:v>
                </c:pt>
                <c:pt idx="258">
                  <c:v>2590</c:v>
                </c:pt>
                <c:pt idx="259">
                  <c:v>2600</c:v>
                </c:pt>
                <c:pt idx="260">
                  <c:v>2610</c:v>
                </c:pt>
                <c:pt idx="261">
                  <c:v>2620</c:v>
                </c:pt>
                <c:pt idx="262">
                  <c:v>2630</c:v>
                </c:pt>
                <c:pt idx="263">
                  <c:v>2640</c:v>
                </c:pt>
                <c:pt idx="264">
                  <c:v>2650</c:v>
                </c:pt>
                <c:pt idx="265">
                  <c:v>2660</c:v>
                </c:pt>
                <c:pt idx="266">
                  <c:v>2670</c:v>
                </c:pt>
                <c:pt idx="267">
                  <c:v>2680</c:v>
                </c:pt>
                <c:pt idx="268">
                  <c:v>2690</c:v>
                </c:pt>
                <c:pt idx="269">
                  <c:v>2700</c:v>
                </c:pt>
                <c:pt idx="270">
                  <c:v>2710</c:v>
                </c:pt>
                <c:pt idx="271">
                  <c:v>2720</c:v>
                </c:pt>
                <c:pt idx="272">
                  <c:v>2730</c:v>
                </c:pt>
                <c:pt idx="273">
                  <c:v>2740</c:v>
                </c:pt>
                <c:pt idx="274">
                  <c:v>2750</c:v>
                </c:pt>
                <c:pt idx="275">
                  <c:v>2760</c:v>
                </c:pt>
                <c:pt idx="276">
                  <c:v>2770</c:v>
                </c:pt>
                <c:pt idx="277">
                  <c:v>2780</c:v>
                </c:pt>
                <c:pt idx="278">
                  <c:v>2790</c:v>
                </c:pt>
                <c:pt idx="279">
                  <c:v>2800</c:v>
                </c:pt>
                <c:pt idx="280">
                  <c:v>2810</c:v>
                </c:pt>
                <c:pt idx="281">
                  <c:v>2820</c:v>
                </c:pt>
                <c:pt idx="282">
                  <c:v>2830</c:v>
                </c:pt>
                <c:pt idx="283">
                  <c:v>2840</c:v>
                </c:pt>
                <c:pt idx="284">
                  <c:v>2850</c:v>
                </c:pt>
                <c:pt idx="285">
                  <c:v>2860</c:v>
                </c:pt>
                <c:pt idx="286">
                  <c:v>2870</c:v>
                </c:pt>
                <c:pt idx="287">
                  <c:v>2880</c:v>
                </c:pt>
                <c:pt idx="288">
                  <c:v>2890</c:v>
                </c:pt>
                <c:pt idx="289">
                  <c:v>2900</c:v>
                </c:pt>
                <c:pt idx="290">
                  <c:v>2910</c:v>
                </c:pt>
                <c:pt idx="291">
                  <c:v>2920</c:v>
                </c:pt>
                <c:pt idx="292">
                  <c:v>2930</c:v>
                </c:pt>
                <c:pt idx="293">
                  <c:v>2940</c:v>
                </c:pt>
                <c:pt idx="294">
                  <c:v>2950</c:v>
                </c:pt>
                <c:pt idx="295">
                  <c:v>2960</c:v>
                </c:pt>
                <c:pt idx="296">
                  <c:v>2970</c:v>
                </c:pt>
                <c:pt idx="297">
                  <c:v>2980</c:v>
                </c:pt>
                <c:pt idx="298">
                  <c:v>2990</c:v>
                </c:pt>
                <c:pt idx="299">
                  <c:v>3000</c:v>
                </c:pt>
                <c:pt idx="300">
                  <c:v>3010</c:v>
                </c:pt>
                <c:pt idx="301">
                  <c:v>3020</c:v>
                </c:pt>
                <c:pt idx="302">
                  <c:v>3030</c:v>
                </c:pt>
                <c:pt idx="303">
                  <c:v>3040</c:v>
                </c:pt>
                <c:pt idx="304">
                  <c:v>3050</c:v>
                </c:pt>
                <c:pt idx="305">
                  <c:v>3060</c:v>
                </c:pt>
                <c:pt idx="306">
                  <c:v>3070</c:v>
                </c:pt>
                <c:pt idx="307">
                  <c:v>3080</c:v>
                </c:pt>
                <c:pt idx="308">
                  <c:v>3090</c:v>
                </c:pt>
                <c:pt idx="309">
                  <c:v>3100</c:v>
                </c:pt>
                <c:pt idx="310">
                  <c:v>3110</c:v>
                </c:pt>
                <c:pt idx="311">
                  <c:v>3120</c:v>
                </c:pt>
                <c:pt idx="312">
                  <c:v>3130</c:v>
                </c:pt>
                <c:pt idx="313">
                  <c:v>3140</c:v>
                </c:pt>
                <c:pt idx="314">
                  <c:v>3150</c:v>
                </c:pt>
                <c:pt idx="315">
                  <c:v>3160</c:v>
                </c:pt>
                <c:pt idx="316">
                  <c:v>3170</c:v>
                </c:pt>
                <c:pt idx="317">
                  <c:v>3180</c:v>
                </c:pt>
                <c:pt idx="318">
                  <c:v>3190</c:v>
                </c:pt>
                <c:pt idx="319">
                  <c:v>3200</c:v>
                </c:pt>
                <c:pt idx="320">
                  <c:v>3210</c:v>
                </c:pt>
                <c:pt idx="321">
                  <c:v>3220</c:v>
                </c:pt>
                <c:pt idx="322">
                  <c:v>3230</c:v>
                </c:pt>
                <c:pt idx="323">
                  <c:v>3240</c:v>
                </c:pt>
                <c:pt idx="324">
                  <c:v>3250</c:v>
                </c:pt>
                <c:pt idx="325">
                  <c:v>3260</c:v>
                </c:pt>
                <c:pt idx="326">
                  <c:v>3270</c:v>
                </c:pt>
                <c:pt idx="327">
                  <c:v>3280</c:v>
                </c:pt>
                <c:pt idx="328">
                  <c:v>3290</c:v>
                </c:pt>
                <c:pt idx="329">
                  <c:v>3300</c:v>
                </c:pt>
                <c:pt idx="330">
                  <c:v>3310</c:v>
                </c:pt>
                <c:pt idx="331">
                  <c:v>3320</c:v>
                </c:pt>
                <c:pt idx="332">
                  <c:v>3330</c:v>
                </c:pt>
                <c:pt idx="333">
                  <c:v>3340</c:v>
                </c:pt>
                <c:pt idx="334">
                  <c:v>3350</c:v>
                </c:pt>
                <c:pt idx="335">
                  <c:v>3360</c:v>
                </c:pt>
                <c:pt idx="336">
                  <c:v>3370</c:v>
                </c:pt>
                <c:pt idx="337">
                  <c:v>3380</c:v>
                </c:pt>
                <c:pt idx="338">
                  <c:v>3390</c:v>
                </c:pt>
                <c:pt idx="339">
                  <c:v>3400</c:v>
                </c:pt>
                <c:pt idx="340">
                  <c:v>3410</c:v>
                </c:pt>
                <c:pt idx="341">
                  <c:v>3420</c:v>
                </c:pt>
                <c:pt idx="342">
                  <c:v>3430</c:v>
                </c:pt>
                <c:pt idx="343">
                  <c:v>3440</c:v>
                </c:pt>
                <c:pt idx="344">
                  <c:v>3450</c:v>
                </c:pt>
                <c:pt idx="345">
                  <c:v>3460</c:v>
                </c:pt>
                <c:pt idx="346">
                  <c:v>3470</c:v>
                </c:pt>
                <c:pt idx="347">
                  <c:v>3480</c:v>
                </c:pt>
                <c:pt idx="348">
                  <c:v>3490</c:v>
                </c:pt>
                <c:pt idx="349">
                  <c:v>3500</c:v>
                </c:pt>
                <c:pt idx="350">
                  <c:v>3510</c:v>
                </c:pt>
                <c:pt idx="351">
                  <c:v>3520</c:v>
                </c:pt>
                <c:pt idx="352">
                  <c:v>3530</c:v>
                </c:pt>
                <c:pt idx="353">
                  <c:v>3540</c:v>
                </c:pt>
                <c:pt idx="354">
                  <c:v>3550</c:v>
                </c:pt>
                <c:pt idx="355">
                  <c:v>3560</c:v>
                </c:pt>
                <c:pt idx="356">
                  <c:v>3570</c:v>
                </c:pt>
                <c:pt idx="357">
                  <c:v>3580</c:v>
                </c:pt>
                <c:pt idx="358">
                  <c:v>3590</c:v>
                </c:pt>
                <c:pt idx="359">
                  <c:v>3600</c:v>
                </c:pt>
                <c:pt idx="360">
                  <c:v>3610</c:v>
                </c:pt>
                <c:pt idx="361">
                  <c:v>3620</c:v>
                </c:pt>
                <c:pt idx="362">
                  <c:v>3630</c:v>
                </c:pt>
                <c:pt idx="363">
                  <c:v>3640</c:v>
                </c:pt>
                <c:pt idx="364">
                  <c:v>3650</c:v>
                </c:pt>
                <c:pt idx="365">
                  <c:v>3660</c:v>
                </c:pt>
                <c:pt idx="366">
                  <c:v>3670</c:v>
                </c:pt>
                <c:pt idx="367">
                  <c:v>3680</c:v>
                </c:pt>
                <c:pt idx="368">
                  <c:v>3690</c:v>
                </c:pt>
                <c:pt idx="369">
                  <c:v>3700</c:v>
                </c:pt>
                <c:pt idx="370">
                  <c:v>3710</c:v>
                </c:pt>
                <c:pt idx="371">
                  <c:v>3720</c:v>
                </c:pt>
                <c:pt idx="372">
                  <c:v>3730</c:v>
                </c:pt>
                <c:pt idx="373">
                  <c:v>3740</c:v>
                </c:pt>
                <c:pt idx="374">
                  <c:v>3750</c:v>
                </c:pt>
                <c:pt idx="375">
                  <c:v>3760</c:v>
                </c:pt>
                <c:pt idx="376">
                  <c:v>3770</c:v>
                </c:pt>
                <c:pt idx="377">
                  <c:v>3780</c:v>
                </c:pt>
                <c:pt idx="378">
                  <c:v>3790</c:v>
                </c:pt>
                <c:pt idx="379">
                  <c:v>3800</c:v>
                </c:pt>
                <c:pt idx="380">
                  <c:v>3810</c:v>
                </c:pt>
                <c:pt idx="381">
                  <c:v>3820</c:v>
                </c:pt>
                <c:pt idx="382">
                  <c:v>3830</c:v>
                </c:pt>
                <c:pt idx="383">
                  <c:v>3840</c:v>
                </c:pt>
                <c:pt idx="384">
                  <c:v>3850</c:v>
                </c:pt>
                <c:pt idx="385">
                  <c:v>3860</c:v>
                </c:pt>
                <c:pt idx="386">
                  <c:v>3870</c:v>
                </c:pt>
                <c:pt idx="387">
                  <c:v>3880</c:v>
                </c:pt>
                <c:pt idx="388">
                  <c:v>3890</c:v>
                </c:pt>
                <c:pt idx="389">
                  <c:v>3900</c:v>
                </c:pt>
                <c:pt idx="390">
                  <c:v>3910</c:v>
                </c:pt>
                <c:pt idx="391">
                  <c:v>3920</c:v>
                </c:pt>
                <c:pt idx="392">
                  <c:v>3930</c:v>
                </c:pt>
                <c:pt idx="393">
                  <c:v>3940</c:v>
                </c:pt>
                <c:pt idx="394">
                  <c:v>3950</c:v>
                </c:pt>
                <c:pt idx="395">
                  <c:v>3960</c:v>
                </c:pt>
                <c:pt idx="396">
                  <c:v>3970</c:v>
                </c:pt>
                <c:pt idx="397">
                  <c:v>3980</c:v>
                </c:pt>
                <c:pt idx="398">
                  <c:v>3990</c:v>
                </c:pt>
                <c:pt idx="399">
                  <c:v>4000</c:v>
                </c:pt>
                <c:pt idx="400">
                  <c:v>4010</c:v>
                </c:pt>
                <c:pt idx="401">
                  <c:v>4020</c:v>
                </c:pt>
                <c:pt idx="402">
                  <c:v>4030</c:v>
                </c:pt>
                <c:pt idx="403">
                  <c:v>4040</c:v>
                </c:pt>
                <c:pt idx="404">
                  <c:v>4050</c:v>
                </c:pt>
                <c:pt idx="405">
                  <c:v>4060</c:v>
                </c:pt>
                <c:pt idx="406">
                  <c:v>4070</c:v>
                </c:pt>
                <c:pt idx="407">
                  <c:v>4080</c:v>
                </c:pt>
                <c:pt idx="408">
                  <c:v>4090</c:v>
                </c:pt>
                <c:pt idx="409">
                  <c:v>4100</c:v>
                </c:pt>
                <c:pt idx="410">
                  <c:v>4110</c:v>
                </c:pt>
                <c:pt idx="411">
                  <c:v>4120</c:v>
                </c:pt>
                <c:pt idx="412">
                  <c:v>4130</c:v>
                </c:pt>
                <c:pt idx="413">
                  <c:v>4140</c:v>
                </c:pt>
                <c:pt idx="414">
                  <c:v>4150</c:v>
                </c:pt>
                <c:pt idx="415">
                  <c:v>4160</c:v>
                </c:pt>
                <c:pt idx="416">
                  <c:v>4170</c:v>
                </c:pt>
                <c:pt idx="417">
                  <c:v>4180</c:v>
                </c:pt>
                <c:pt idx="418">
                  <c:v>4190</c:v>
                </c:pt>
                <c:pt idx="419">
                  <c:v>4200</c:v>
                </c:pt>
                <c:pt idx="420">
                  <c:v>4210</c:v>
                </c:pt>
                <c:pt idx="421">
                  <c:v>4220</c:v>
                </c:pt>
                <c:pt idx="422">
                  <c:v>4230</c:v>
                </c:pt>
                <c:pt idx="423">
                  <c:v>4240</c:v>
                </c:pt>
                <c:pt idx="424">
                  <c:v>4250</c:v>
                </c:pt>
                <c:pt idx="425">
                  <c:v>4260</c:v>
                </c:pt>
                <c:pt idx="426">
                  <c:v>4270</c:v>
                </c:pt>
                <c:pt idx="427">
                  <c:v>4280</c:v>
                </c:pt>
                <c:pt idx="428">
                  <c:v>4290</c:v>
                </c:pt>
                <c:pt idx="429">
                  <c:v>4300</c:v>
                </c:pt>
                <c:pt idx="430">
                  <c:v>4310</c:v>
                </c:pt>
                <c:pt idx="431">
                  <c:v>4320</c:v>
                </c:pt>
                <c:pt idx="432">
                  <c:v>4330</c:v>
                </c:pt>
                <c:pt idx="433">
                  <c:v>4340</c:v>
                </c:pt>
                <c:pt idx="434">
                  <c:v>4350</c:v>
                </c:pt>
                <c:pt idx="435">
                  <c:v>4360</c:v>
                </c:pt>
                <c:pt idx="436">
                  <c:v>4370</c:v>
                </c:pt>
                <c:pt idx="437">
                  <c:v>4380</c:v>
                </c:pt>
                <c:pt idx="438">
                  <c:v>4390</c:v>
                </c:pt>
                <c:pt idx="439">
                  <c:v>4400</c:v>
                </c:pt>
                <c:pt idx="440">
                  <c:v>4410</c:v>
                </c:pt>
                <c:pt idx="441">
                  <c:v>4420</c:v>
                </c:pt>
                <c:pt idx="442">
                  <c:v>4430</c:v>
                </c:pt>
                <c:pt idx="443">
                  <c:v>4440</c:v>
                </c:pt>
                <c:pt idx="444">
                  <c:v>4450</c:v>
                </c:pt>
                <c:pt idx="445">
                  <c:v>4460</c:v>
                </c:pt>
                <c:pt idx="446">
                  <c:v>4470</c:v>
                </c:pt>
                <c:pt idx="447">
                  <c:v>4480</c:v>
                </c:pt>
                <c:pt idx="448">
                  <c:v>4490</c:v>
                </c:pt>
                <c:pt idx="449">
                  <c:v>4500</c:v>
                </c:pt>
                <c:pt idx="450">
                  <c:v>4510</c:v>
                </c:pt>
                <c:pt idx="451">
                  <c:v>4520</c:v>
                </c:pt>
                <c:pt idx="452">
                  <c:v>4530</c:v>
                </c:pt>
                <c:pt idx="453">
                  <c:v>4540</c:v>
                </c:pt>
                <c:pt idx="454">
                  <c:v>4550</c:v>
                </c:pt>
                <c:pt idx="455">
                  <c:v>4560</c:v>
                </c:pt>
                <c:pt idx="456">
                  <c:v>4570</c:v>
                </c:pt>
                <c:pt idx="457">
                  <c:v>4580</c:v>
                </c:pt>
                <c:pt idx="458">
                  <c:v>4590</c:v>
                </c:pt>
                <c:pt idx="459">
                  <c:v>4600</c:v>
                </c:pt>
                <c:pt idx="460">
                  <c:v>4610</c:v>
                </c:pt>
                <c:pt idx="461">
                  <c:v>4620</c:v>
                </c:pt>
                <c:pt idx="462">
                  <c:v>4630</c:v>
                </c:pt>
                <c:pt idx="463">
                  <c:v>4640</c:v>
                </c:pt>
                <c:pt idx="464">
                  <c:v>4650</c:v>
                </c:pt>
                <c:pt idx="465">
                  <c:v>4660</c:v>
                </c:pt>
                <c:pt idx="466">
                  <c:v>4670</c:v>
                </c:pt>
                <c:pt idx="467">
                  <c:v>4680</c:v>
                </c:pt>
                <c:pt idx="468">
                  <c:v>4690</c:v>
                </c:pt>
                <c:pt idx="469">
                  <c:v>4700</c:v>
                </c:pt>
                <c:pt idx="470">
                  <c:v>4710</c:v>
                </c:pt>
                <c:pt idx="471">
                  <c:v>4720</c:v>
                </c:pt>
                <c:pt idx="472">
                  <c:v>4730</c:v>
                </c:pt>
                <c:pt idx="473">
                  <c:v>4740</c:v>
                </c:pt>
                <c:pt idx="474">
                  <c:v>4750</c:v>
                </c:pt>
                <c:pt idx="475">
                  <c:v>4760</c:v>
                </c:pt>
                <c:pt idx="476">
                  <c:v>4770</c:v>
                </c:pt>
                <c:pt idx="477">
                  <c:v>4780</c:v>
                </c:pt>
                <c:pt idx="478">
                  <c:v>4790</c:v>
                </c:pt>
                <c:pt idx="479">
                  <c:v>4800</c:v>
                </c:pt>
                <c:pt idx="480">
                  <c:v>4810</c:v>
                </c:pt>
                <c:pt idx="481">
                  <c:v>4820</c:v>
                </c:pt>
                <c:pt idx="482">
                  <c:v>4830</c:v>
                </c:pt>
                <c:pt idx="483">
                  <c:v>4840</c:v>
                </c:pt>
                <c:pt idx="484">
                  <c:v>4850</c:v>
                </c:pt>
                <c:pt idx="485">
                  <c:v>4860</c:v>
                </c:pt>
                <c:pt idx="486">
                  <c:v>4870</c:v>
                </c:pt>
                <c:pt idx="487">
                  <c:v>4880</c:v>
                </c:pt>
                <c:pt idx="488">
                  <c:v>4890</c:v>
                </c:pt>
                <c:pt idx="489">
                  <c:v>4900</c:v>
                </c:pt>
                <c:pt idx="490">
                  <c:v>4910</c:v>
                </c:pt>
                <c:pt idx="491">
                  <c:v>4920</c:v>
                </c:pt>
                <c:pt idx="492">
                  <c:v>4930</c:v>
                </c:pt>
                <c:pt idx="493">
                  <c:v>4940</c:v>
                </c:pt>
                <c:pt idx="494">
                  <c:v>4950</c:v>
                </c:pt>
                <c:pt idx="495">
                  <c:v>4960</c:v>
                </c:pt>
                <c:pt idx="496">
                  <c:v>4970</c:v>
                </c:pt>
                <c:pt idx="497">
                  <c:v>4980</c:v>
                </c:pt>
                <c:pt idx="498">
                  <c:v>4990</c:v>
                </c:pt>
                <c:pt idx="499">
                  <c:v>5000</c:v>
                </c:pt>
                <c:pt idx="500">
                  <c:v>5010</c:v>
                </c:pt>
                <c:pt idx="501">
                  <c:v>5020</c:v>
                </c:pt>
                <c:pt idx="502">
                  <c:v>5030</c:v>
                </c:pt>
                <c:pt idx="503">
                  <c:v>5040</c:v>
                </c:pt>
                <c:pt idx="504">
                  <c:v>5050</c:v>
                </c:pt>
                <c:pt idx="505">
                  <c:v>5060</c:v>
                </c:pt>
                <c:pt idx="506">
                  <c:v>5070</c:v>
                </c:pt>
                <c:pt idx="507">
                  <c:v>5080</c:v>
                </c:pt>
                <c:pt idx="508">
                  <c:v>5090</c:v>
                </c:pt>
                <c:pt idx="509">
                  <c:v>5100</c:v>
                </c:pt>
                <c:pt idx="510">
                  <c:v>5110</c:v>
                </c:pt>
                <c:pt idx="511">
                  <c:v>5120</c:v>
                </c:pt>
                <c:pt idx="512">
                  <c:v>5130</c:v>
                </c:pt>
                <c:pt idx="513">
                  <c:v>5140</c:v>
                </c:pt>
                <c:pt idx="514">
                  <c:v>5150</c:v>
                </c:pt>
                <c:pt idx="515">
                  <c:v>5160</c:v>
                </c:pt>
                <c:pt idx="516">
                  <c:v>5170</c:v>
                </c:pt>
                <c:pt idx="517">
                  <c:v>5180</c:v>
                </c:pt>
                <c:pt idx="518">
                  <c:v>5190</c:v>
                </c:pt>
                <c:pt idx="519">
                  <c:v>5200</c:v>
                </c:pt>
                <c:pt idx="520">
                  <c:v>5210</c:v>
                </c:pt>
                <c:pt idx="521">
                  <c:v>5220</c:v>
                </c:pt>
                <c:pt idx="522">
                  <c:v>5230</c:v>
                </c:pt>
                <c:pt idx="523">
                  <c:v>5240</c:v>
                </c:pt>
                <c:pt idx="524">
                  <c:v>5250</c:v>
                </c:pt>
                <c:pt idx="525">
                  <c:v>5260</c:v>
                </c:pt>
                <c:pt idx="526">
                  <c:v>5270</c:v>
                </c:pt>
                <c:pt idx="527">
                  <c:v>5280</c:v>
                </c:pt>
                <c:pt idx="528">
                  <c:v>5290</c:v>
                </c:pt>
                <c:pt idx="529">
                  <c:v>5300</c:v>
                </c:pt>
                <c:pt idx="530">
                  <c:v>5310</c:v>
                </c:pt>
                <c:pt idx="531">
                  <c:v>5320</c:v>
                </c:pt>
                <c:pt idx="532">
                  <c:v>5330</c:v>
                </c:pt>
                <c:pt idx="533">
                  <c:v>5340</c:v>
                </c:pt>
                <c:pt idx="534">
                  <c:v>5350</c:v>
                </c:pt>
                <c:pt idx="535">
                  <c:v>5360</c:v>
                </c:pt>
                <c:pt idx="536">
                  <c:v>5370</c:v>
                </c:pt>
                <c:pt idx="537">
                  <c:v>5380</c:v>
                </c:pt>
                <c:pt idx="538">
                  <c:v>5390</c:v>
                </c:pt>
                <c:pt idx="539">
                  <c:v>5400</c:v>
                </c:pt>
                <c:pt idx="540">
                  <c:v>5410</c:v>
                </c:pt>
                <c:pt idx="541">
                  <c:v>5420</c:v>
                </c:pt>
                <c:pt idx="542">
                  <c:v>5430</c:v>
                </c:pt>
                <c:pt idx="543">
                  <c:v>5440</c:v>
                </c:pt>
                <c:pt idx="544">
                  <c:v>5450</c:v>
                </c:pt>
                <c:pt idx="545">
                  <c:v>5460</c:v>
                </c:pt>
                <c:pt idx="546">
                  <c:v>5470</c:v>
                </c:pt>
                <c:pt idx="547">
                  <c:v>5480</c:v>
                </c:pt>
                <c:pt idx="548">
                  <c:v>5490</c:v>
                </c:pt>
                <c:pt idx="549">
                  <c:v>5500</c:v>
                </c:pt>
                <c:pt idx="550">
                  <c:v>5510</c:v>
                </c:pt>
                <c:pt idx="551">
                  <c:v>5520</c:v>
                </c:pt>
                <c:pt idx="552">
                  <c:v>5530</c:v>
                </c:pt>
                <c:pt idx="553">
                  <c:v>5540</c:v>
                </c:pt>
                <c:pt idx="554">
                  <c:v>5550</c:v>
                </c:pt>
                <c:pt idx="555">
                  <c:v>5560</c:v>
                </c:pt>
                <c:pt idx="556">
                  <c:v>5570</c:v>
                </c:pt>
                <c:pt idx="557">
                  <c:v>5580</c:v>
                </c:pt>
                <c:pt idx="558">
                  <c:v>5590</c:v>
                </c:pt>
                <c:pt idx="559">
                  <c:v>5600</c:v>
                </c:pt>
                <c:pt idx="560">
                  <c:v>5610</c:v>
                </c:pt>
                <c:pt idx="561">
                  <c:v>5620</c:v>
                </c:pt>
                <c:pt idx="562">
                  <c:v>5630</c:v>
                </c:pt>
                <c:pt idx="563">
                  <c:v>5640</c:v>
                </c:pt>
                <c:pt idx="564">
                  <c:v>5650</c:v>
                </c:pt>
                <c:pt idx="565">
                  <c:v>5660</c:v>
                </c:pt>
                <c:pt idx="566">
                  <c:v>5670</c:v>
                </c:pt>
                <c:pt idx="567">
                  <c:v>5680</c:v>
                </c:pt>
                <c:pt idx="568">
                  <c:v>5690</c:v>
                </c:pt>
                <c:pt idx="569">
                  <c:v>5700</c:v>
                </c:pt>
                <c:pt idx="570">
                  <c:v>5710</c:v>
                </c:pt>
                <c:pt idx="571">
                  <c:v>5720</c:v>
                </c:pt>
                <c:pt idx="572">
                  <c:v>5730</c:v>
                </c:pt>
                <c:pt idx="573">
                  <c:v>5740</c:v>
                </c:pt>
                <c:pt idx="574">
                  <c:v>5750</c:v>
                </c:pt>
                <c:pt idx="575">
                  <c:v>5760</c:v>
                </c:pt>
                <c:pt idx="576">
                  <c:v>5770</c:v>
                </c:pt>
                <c:pt idx="577">
                  <c:v>5780</c:v>
                </c:pt>
                <c:pt idx="578">
                  <c:v>5790</c:v>
                </c:pt>
                <c:pt idx="579">
                  <c:v>5800</c:v>
                </c:pt>
                <c:pt idx="580">
                  <c:v>5810</c:v>
                </c:pt>
                <c:pt idx="581">
                  <c:v>5820</c:v>
                </c:pt>
                <c:pt idx="582">
                  <c:v>5830</c:v>
                </c:pt>
                <c:pt idx="583">
                  <c:v>5840</c:v>
                </c:pt>
                <c:pt idx="584">
                  <c:v>5850</c:v>
                </c:pt>
                <c:pt idx="585">
                  <c:v>5860</c:v>
                </c:pt>
                <c:pt idx="586">
                  <c:v>5870</c:v>
                </c:pt>
                <c:pt idx="587">
                  <c:v>5880</c:v>
                </c:pt>
                <c:pt idx="588">
                  <c:v>5890</c:v>
                </c:pt>
                <c:pt idx="589">
                  <c:v>5900</c:v>
                </c:pt>
                <c:pt idx="590">
                  <c:v>5910</c:v>
                </c:pt>
                <c:pt idx="591">
                  <c:v>5920</c:v>
                </c:pt>
                <c:pt idx="592">
                  <c:v>5930</c:v>
                </c:pt>
                <c:pt idx="593">
                  <c:v>5940</c:v>
                </c:pt>
                <c:pt idx="594">
                  <c:v>5950</c:v>
                </c:pt>
                <c:pt idx="595">
                  <c:v>5960</c:v>
                </c:pt>
                <c:pt idx="596">
                  <c:v>5970</c:v>
                </c:pt>
                <c:pt idx="597">
                  <c:v>5980</c:v>
                </c:pt>
                <c:pt idx="598">
                  <c:v>5990</c:v>
                </c:pt>
                <c:pt idx="599">
                  <c:v>6000</c:v>
                </c:pt>
                <c:pt idx="600">
                  <c:v>6010</c:v>
                </c:pt>
                <c:pt idx="601">
                  <c:v>6020</c:v>
                </c:pt>
                <c:pt idx="602">
                  <c:v>6030</c:v>
                </c:pt>
                <c:pt idx="603">
                  <c:v>6040</c:v>
                </c:pt>
                <c:pt idx="604">
                  <c:v>6050</c:v>
                </c:pt>
                <c:pt idx="605">
                  <c:v>6060</c:v>
                </c:pt>
                <c:pt idx="606">
                  <c:v>6070</c:v>
                </c:pt>
                <c:pt idx="607">
                  <c:v>6080</c:v>
                </c:pt>
                <c:pt idx="608">
                  <c:v>6090</c:v>
                </c:pt>
                <c:pt idx="609">
                  <c:v>6100</c:v>
                </c:pt>
                <c:pt idx="610">
                  <c:v>6110</c:v>
                </c:pt>
                <c:pt idx="611">
                  <c:v>6120</c:v>
                </c:pt>
                <c:pt idx="612">
                  <c:v>6130</c:v>
                </c:pt>
                <c:pt idx="613">
                  <c:v>6140</c:v>
                </c:pt>
                <c:pt idx="614">
                  <c:v>6150</c:v>
                </c:pt>
                <c:pt idx="615">
                  <c:v>6160</c:v>
                </c:pt>
                <c:pt idx="616">
                  <c:v>6170</c:v>
                </c:pt>
                <c:pt idx="617">
                  <c:v>6180</c:v>
                </c:pt>
                <c:pt idx="618">
                  <c:v>6190</c:v>
                </c:pt>
                <c:pt idx="619">
                  <c:v>6200</c:v>
                </c:pt>
                <c:pt idx="620">
                  <c:v>6210</c:v>
                </c:pt>
                <c:pt idx="621">
                  <c:v>6220</c:v>
                </c:pt>
                <c:pt idx="622">
                  <c:v>6230</c:v>
                </c:pt>
                <c:pt idx="623">
                  <c:v>6240</c:v>
                </c:pt>
                <c:pt idx="624">
                  <c:v>6250</c:v>
                </c:pt>
                <c:pt idx="625">
                  <c:v>6260</c:v>
                </c:pt>
                <c:pt idx="626">
                  <c:v>6270</c:v>
                </c:pt>
                <c:pt idx="627">
                  <c:v>6280</c:v>
                </c:pt>
                <c:pt idx="628">
                  <c:v>6290</c:v>
                </c:pt>
                <c:pt idx="629">
                  <c:v>6300</c:v>
                </c:pt>
                <c:pt idx="630">
                  <c:v>6310</c:v>
                </c:pt>
                <c:pt idx="631">
                  <c:v>6320</c:v>
                </c:pt>
                <c:pt idx="632">
                  <c:v>6330</c:v>
                </c:pt>
                <c:pt idx="633">
                  <c:v>6340</c:v>
                </c:pt>
                <c:pt idx="634">
                  <c:v>6350</c:v>
                </c:pt>
                <c:pt idx="635">
                  <c:v>6360</c:v>
                </c:pt>
                <c:pt idx="636">
                  <c:v>6370</c:v>
                </c:pt>
                <c:pt idx="637">
                  <c:v>6380</c:v>
                </c:pt>
                <c:pt idx="638">
                  <c:v>6390</c:v>
                </c:pt>
                <c:pt idx="639">
                  <c:v>6400</c:v>
                </c:pt>
                <c:pt idx="640">
                  <c:v>6410</c:v>
                </c:pt>
                <c:pt idx="641">
                  <c:v>6420</c:v>
                </c:pt>
                <c:pt idx="642">
                  <c:v>6430</c:v>
                </c:pt>
                <c:pt idx="643">
                  <c:v>6440</c:v>
                </c:pt>
                <c:pt idx="644">
                  <c:v>6450</c:v>
                </c:pt>
                <c:pt idx="645">
                  <c:v>6460</c:v>
                </c:pt>
                <c:pt idx="646">
                  <c:v>6470</c:v>
                </c:pt>
                <c:pt idx="647">
                  <c:v>6480</c:v>
                </c:pt>
                <c:pt idx="648">
                  <c:v>6490</c:v>
                </c:pt>
                <c:pt idx="649">
                  <c:v>6500</c:v>
                </c:pt>
                <c:pt idx="650">
                  <c:v>6510</c:v>
                </c:pt>
                <c:pt idx="651">
                  <c:v>6520</c:v>
                </c:pt>
                <c:pt idx="652">
                  <c:v>6530</c:v>
                </c:pt>
                <c:pt idx="653">
                  <c:v>6540</c:v>
                </c:pt>
                <c:pt idx="654">
                  <c:v>6550</c:v>
                </c:pt>
                <c:pt idx="655">
                  <c:v>6560</c:v>
                </c:pt>
                <c:pt idx="656">
                  <c:v>6570</c:v>
                </c:pt>
                <c:pt idx="657">
                  <c:v>6580</c:v>
                </c:pt>
                <c:pt idx="658">
                  <c:v>6590</c:v>
                </c:pt>
                <c:pt idx="659">
                  <c:v>6600</c:v>
                </c:pt>
                <c:pt idx="660">
                  <c:v>6610</c:v>
                </c:pt>
                <c:pt idx="661">
                  <c:v>6620</c:v>
                </c:pt>
                <c:pt idx="662">
                  <c:v>6630</c:v>
                </c:pt>
                <c:pt idx="663">
                  <c:v>6640</c:v>
                </c:pt>
                <c:pt idx="664">
                  <c:v>6650</c:v>
                </c:pt>
                <c:pt idx="665">
                  <c:v>6660</c:v>
                </c:pt>
                <c:pt idx="666">
                  <c:v>6670</c:v>
                </c:pt>
                <c:pt idx="667">
                  <c:v>6680</c:v>
                </c:pt>
                <c:pt idx="668">
                  <c:v>6690</c:v>
                </c:pt>
                <c:pt idx="669">
                  <c:v>6700</c:v>
                </c:pt>
                <c:pt idx="670">
                  <c:v>6710</c:v>
                </c:pt>
                <c:pt idx="671">
                  <c:v>6720</c:v>
                </c:pt>
                <c:pt idx="672">
                  <c:v>6730</c:v>
                </c:pt>
                <c:pt idx="673">
                  <c:v>6740</c:v>
                </c:pt>
                <c:pt idx="674">
                  <c:v>6750</c:v>
                </c:pt>
                <c:pt idx="675">
                  <c:v>6760</c:v>
                </c:pt>
                <c:pt idx="676">
                  <c:v>6770</c:v>
                </c:pt>
                <c:pt idx="677">
                  <c:v>6780</c:v>
                </c:pt>
                <c:pt idx="678">
                  <c:v>6790</c:v>
                </c:pt>
                <c:pt idx="679">
                  <c:v>6800</c:v>
                </c:pt>
                <c:pt idx="680">
                  <c:v>6810</c:v>
                </c:pt>
                <c:pt idx="681">
                  <c:v>6820</c:v>
                </c:pt>
                <c:pt idx="682">
                  <c:v>6830</c:v>
                </c:pt>
                <c:pt idx="683">
                  <c:v>6840</c:v>
                </c:pt>
                <c:pt idx="684">
                  <c:v>6850</c:v>
                </c:pt>
                <c:pt idx="685">
                  <c:v>6860</c:v>
                </c:pt>
                <c:pt idx="686">
                  <c:v>6870</c:v>
                </c:pt>
                <c:pt idx="687">
                  <c:v>6880</c:v>
                </c:pt>
                <c:pt idx="688">
                  <c:v>6890</c:v>
                </c:pt>
                <c:pt idx="689">
                  <c:v>6900</c:v>
                </c:pt>
                <c:pt idx="690">
                  <c:v>6910</c:v>
                </c:pt>
                <c:pt idx="691">
                  <c:v>6920</c:v>
                </c:pt>
                <c:pt idx="692">
                  <c:v>6930</c:v>
                </c:pt>
                <c:pt idx="693">
                  <c:v>6940</c:v>
                </c:pt>
                <c:pt idx="694">
                  <c:v>6950</c:v>
                </c:pt>
                <c:pt idx="695">
                  <c:v>6960</c:v>
                </c:pt>
                <c:pt idx="696">
                  <c:v>6970</c:v>
                </c:pt>
                <c:pt idx="697">
                  <c:v>6980</c:v>
                </c:pt>
                <c:pt idx="698">
                  <c:v>6990</c:v>
                </c:pt>
                <c:pt idx="699">
                  <c:v>7000</c:v>
                </c:pt>
                <c:pt idx="700">
                  <c:v>7010</c:v>
                </c:pt>
                <c:pt idx="701">
                  <c:v>7020</c:v>
                </c:pt>
                <c:pt idx="702">
                  <c:v>7030</c:v>
                </c:pt>
                <c:pt idx="703">
                  <c:v>7040</c:v>
                </c:pt>
                <c:pt idx="704">
                  <c:v>7050</c:v>
                </c:pt>
                <c:pt idx="705">
                  <c:v>7060</c:v>
                </c:pt>
                <c:pt idx="706">
                  <c:v>7070</c:v>
                </c:pt>
                <c:pt idx="707">
                  <c:v>7080</c:v>
                </c:pt>
                <c:pt idx="708">
                  <c:v>7090</c:v>
                </c:pt>
                <c:pt idx="709">
                  <c:v>7100</c:v>
                </c:pt>
                <c:pt idx="710">
                  <c:v>7110</c:v>
                </c:pt>
                <c:pt idx="711">
                  <c:v>7120</c:v>
                </c:pt>
                <c:pt idx="712">
                  <c:v>7130</c:v>
                </c:pt>
                <c:pt idx="713">
                  <c:v>7140</c:v>
                </c:pt>
                <c:pt idx="714">
                  <c:v>7150</c:v>
                </c:pt>
                <c:pt idx="715">
                  <c:v>7160</c:v>
                </c:pt>
                <c:pt idx="716">
                  <c:v>7170</c:v>
                </c:pt>
                <c:pt idx="717">
                  <c:v>7180</c:v>
                </c:pt>
                <c:pt idx="718">
                  <c:v>7190</c:v>
                </c:pt>
                <c:pt idx="719">
                  <c:v>7200</c:v>
                </c:pt>
                <c:pt idx="720">
                  <c:v>7210</c:v>
                </c:pt>
                <c:pt idx="721">
                  <c:v>7220</c:v>
                </c:pt>
                <c:pt idx="722">
                  <c:v>7230</c:v>
                </c:pt>
                <c:pt idx="723">
                  <c:v>7240</c:v>
                </c:pt>
                <c:pt idx="724">
                  <c:v>7250</c:v>
                </c:pt>
                <c:pt idx="725">
                  <c:v>7260</c:v>
                </c:pt>
                <c:pt idx="726">
                  <c:v>7270</c:v>
                </c:pt>
                <c:pt idx="727">
                  <c:v>7280</c:v>
                </c:pt>
                <c:pt idx="728">
                  <c:v>7290</c:v>
                </c:pt>
                <c:pt idx="729">
                  <c:v>7300</c:v>
                </c:pt>
                <c:pt idx="730">
                  <c:v>7310</c:v>
                </c:pt>
                <c:pt idx="731">
                  <c:v>7320</c:v>
                </c:pt>
                <c:pt idx="732">
                  <c:v>7330</c:v>
                </c:pt>
                <c:pt idx="733">
                  <c:v>7340</c:v>
                </c:pt>
                <c:pt idx="734">
                  <c:v>7350</c:v>
                </c:pt>
                <c:pt idx="735">
                  <c:v>7360</c:v>
                </c:pt>
                <c:pt idx="736">
                  <c:v>7370</c:v>
                </c:pt>
                <c:pt idx="737">
                  <c:v>7380</c:v>
                </c:pt>
                <c:pt idx="738">
                  <c:v>7390</c:v>
                </c:pt>
                <c:pt idx="739">
                  <c:v>7400</c:v>
                </c:pt>
                <c:pt idx="740">
                  <c:v>7410</c:v>
                </c:pt>
                <c:pt idx="741">
                  <c:v>7420</c:v>
                </c:pt>
                <c:pt idx="742">
                  <c:v>7430</c:v>
                </c:pt>
                <c:pt idx="743">
                  <c:v>7440</c:v>
                </c:pt>
                <c:pt idx="744">
                  <c:v>7450</c:v>
                </c:pt>
                <c:pt idx="745">
                  <c:v>7460</c:v>
                </c:pt>
                <c:pt idx="746">
                  <c:v>7470</c:v>
                </c:pt>
                <c:pt idx="747">
                  <c:v>7480</c:v>
                </c:pt>
                <c:pt idx="748">
                  <c:v>7490</c:v>
                </c:pt>
                <c:pt idx="749">
                  <c:v>7500</c:v>
                </c:pt>
                <c:pt idx="750">
                  <c:v>7510</c:v>
                </c:pt>
                <c:pt idx="751">
                  <c:v>7520</c:v>
                </c:pt>
                <c:pt idx="752">
                  <c:v>7530</c:v>
                </c:pt>
                <c:pt idx="753">
                  <c:v>7540</c:v>
                </c:pt>
                <c:pt idx="754">
                  <c:v>7550</c:v>
                </c:pt>
                <c:pt idx="755">
                  <c:v>7560</c:v>
                </c:pt>
                <c:pt idx="756">
                  <c:v>7570</c:v>
                </c:pt>
                <c:pt idx="757">
                  <c:v>7580</c:v>
                </c:pt>
                <c:pt idx="758">
                  <c:v>7590</c:v>
                </c:pt>
                <c:pt idx="759">
                  <c:v>7600</c:v>
                </c:pt>
                <c:pt idx="760">
                  <c:v>7610</c:v>
                </c:pt>
                <c:pt idx="761">
                  <c:v>7620</c:v>
                </c:pt>
                <c:pt idx="762">
                  <c:v>7630</c:v>
                </c:pt>
                <c:pt idx="763">
                  <c:v>7640</c:v>
                </c:pt>
                <c:pt idx="764">
                  <c:v>7650</c:v>
                </c:pt>
                <c:pt idx="765">
                  <c:v>7660</c:v>
                </c:pt>
                <c:pt idx="766">
                  <c:v>7670</c:v>
                </c:pt>
                <c:pt idx="767">
                  <c:v>7680</c:v>
                </c:pt>
                <c:pt idx="768">
                  <c:v>7690</c:v>
                </c:pt>
                <c:pt idx="769">
                  <c:v>7700</c:v>
                </c:pt>
                <c:pt idx="770">
                  <c:v>7710</c:v>
                </c:pt>
                <c:pt idx="771">
                  <c:v>7720</c:v>
                </c:pt>
                <c:pt idx="772">
                  <c:v>7730</c:v>
                </c:pt>
                <c:pt idx="773">
                  <c:v>7740</c:v>
                </c:pt>
                <c:pt idx="774">
                  <c:v>7750</c:v>
                </c:pt>
                <c:pt idx="775">
                  <c:v>7760</c:v>
                </c:pt>
                <c:pt idx="776">
                  <c:v>7770</c:v>
                </c:pt>
                <c:pt idx="777">
                  <c:v>7780</c:v>
                </c:pt>
                <c:pt idx="778">
                  <c:v>7790</c:v>
                </c:pt>
                <c:pt idx="779">
                  <c:v>7800</c:v>
                </c:pt>
                <c:pt idx="780">
                  <c:v>7810</c:v>
                </c:pt>
                <c:pt idx="781">
                  <c:v>7820</c:v>
                </c:pt>
                <c:pt idx="782">
                  <c:v>7830</c:v>
                </c:pt>
                <c:pt idx="783">
                  <c:v>7840</c:v>
                </c:pt>
                <c:pt idx="784">
                  <c:v>7850</c:v>
                </c:pt>
                <c:pt idx="785">
                  <c:v>7860</c:v>
                </c:pt>
                <c:pt idx="786">
                  <c:v>7870</c:v>
                </c:pt>
                <c:pt idx="787">
                  <c:v>7880</c:v>
                </c:pt>
                <c:pt idx="788">
                  <c:v>7890</c:v>
                </c:pt>
                <c:pt idx="789">
                  <c:v>7900</c:v>
                </c:pt>
                <c:pt idx="790">
                  <c:v>7910</c:v>
                </c:pt>
                <c:pt idx="791">
                  <c:v>7920</c:v>
                </c:pt>
                <c:pt idx="792">
                  <c:v>7930</c:v>
                </c:pt>
                <c:pt idx="793">
                  <c:v>7940</c:v>
                </c:pt>
                <c:pt idx="794">
                  <c:v>7950</c:v>
                </c:pt>
                <c:pt idx="795">
                  <c:v>7960</c:v>
                </c:pt>
                <c:pt idx="796">
                  <c:v>7970</c:v>
                </c:pt>
                <c:pt idx="797">
                  <c:v>7980</c:v>
                </c:pt>
                <c:pt idx="798">
                  <c:v>7990</c:v>
                </c:pt>
                <c:pt idx="799">
                  <c:v>8000</c:v>
                </c:pt>
                <c:pt idx="800">
                  <c:v>8010</c:v>
                </c:pt>
                <c:pt idx="801">
                  <c:v>8020</c:v>
                </c:pt>
                <c:pt idx="802">
                  <c:v>8030</c:v>
                </c:pt>
                <c:pt idx="803">
                  <c:v>8040</c:v>
                </c:pt>
                <c:pt idx="804">
                  <c:v>8050</c:v>
                </c:pt>
                <c:pt idx="805">
                  <c:v>8060</c:v>
                </c:pt>
                <c:pt idx="806">
                  <c:v>8070</c:v>
                </c:pt>
                <c:pt idx="807">
                  <c:v>8080</c:v>
                </c:pt>
                <c:pt idx="808">
                  <c:v>8090</c:v>
                </c:pt>
                <c:pt idx="809">
                  <c:v>8100</c:v>
                </c:pt>
                <c:pt idx="810">
                  <c:v>8110</c:v>
                </c:pt>
                <c:pt idx="811">
                  <c:v>8120</c:v>
                </c:pt>
                <c:pt idx="812">
                  <c:v>8130</c:v>
                </c:pt>
                <c:pt idx="813">
                  <c:v>8140</c:v>
                </c:pt>
                <c:pt idx="814">
                  <c:v>8150</c:v>
                </c:pt>
                <c:pt idx="815">
                  <c:v>8160</c:v>
                </c:pt>
                <c:pt idx="816">
                  <c:v>8170</c:v>
                </c:pt>
                <c:pt idx="817">
                  <c:v>8180</c:v>
                </c:pt>
                <c:pt idx="818">
                  <c:v>8190</c:v>
                </c:pt>
                <c:pt idx="819">
                  <c:v>8200</c:v>
                </c:pt>
                <c:pt idx="820">
                  <c:v>8210</c:v>
                </c:pt>
                <c:pt idx="821">
                  <c:v>8220</c:v>
                </c:pt>
                <c:pt idx="822">
                  <c:v>8230</c:v>
                </c:pt>
                <c:pt idx="823">
                  <c:v>8240</c:v>
                </c:pt>
                <c:pt idx="824">
                  <c:v>8250</c:v>
                </c:pt>
                <c:pt idx="825">
                  <c:v>8260</c:v>
                </c:pt>
                <c:pt idx="826">
                  <c:v>8270</c:v>
                </c:pt>
                <c:pt idx="827">
                  <c:v>8280</c:v>
                </c:pt>
                <c:pt idx="828">
                  <c:v>8290</c:v>
                </c:pt>
                <c:pt idx="829">
                  <c:v>8300</c:v>
                </c:pt>
                <c:pt idx="830">
                  <c:v>8310</c:v>
                </c:pt>
                <c:pt idx="831">
                  <c:v>8320</c:v>
                </c:pt>
                <c:pt idx="832">
                  <c:v>8330</c:v>
                </c:pt>
                <c:pt idx="833">
                  <c:v>8340</c:v>
                </c:pt>
                <c:pt idx="834">
                  <c:v>8350</c:v>
                </c:pt>
                <c:pt idx="835">
                  <c:v>8360</c:v>
                </c:pt>
                <c:pt idx="836">
                  <c:v>8370</c:v>
                </c:pt>
                <c:pt idx="837">
                  <c:v>8380</c:v>
                </c:pt>
                <c:pt idx="838">
                  <c:v>8390</c:v>
                </c:pt>
                <c:pt idx="839">
                  <c:v>8400</c:v>
                </c:pt>
                <c:pt idx="840">
                  <c:v>8410</c:v>
                </c:pt>
                <c:pt idx="841">
                  <c:v>8420</c:v>
                </c:pt>
                <c:pt idx="842">
                  <c:v>8430</c:v>
                </c:pt>
                <c:pt idx="843">
                  <c:v>8440</c:v>
                </c:pt>
                <c:pt idx="844">
                  <c:v>8450</c:v>
                </c:pt>
                <c:pt idx="845">
                  <c:v>8460</c:v>
                </c:pt>
                <c:pt idx="846">
                  <c:v>8470</c:v>
                </c:pt>
                <c:pt idx="847">
                  <c:v>8480</c:v>
                </c:pt>
                <c:pt idx="848">
                  <c:v>8490</c:v>
                </c:pt>
                <c:pt idx="849">
                  <c:v>8500</c:v>
                </c:pt>
                <c:pt idx="850">
                  <c:v>8510</c:v>
                </c:pt>
                <c:pt idx="851">
                  <c:v>8520</c:v>
                </c:pt>
                <c:pt idx="852">
                  <c:v>8530</c:v>
                </c:pt>
                <c:pt idx="853">
                  <c:v>8540</c:v>
                </c:pt>
                <c:pt idx="854">
                  <c:v>8550</c:v>
                </c:pt>
                <c:pt idx="855">
                  <c:v>8560</c:v>
                </c:pt>
                <c:pt idx="856">
                  <c:v>8570</c:v>
                </c:pt>
                <c:pt idx="857">
                  <c:v>8580</c:v>
                </c:pt>
                <c:pt idx="858">
                  <c:v>8590</c:v>
                </c:pt>
                <c:pt idx="859">
                  <c:v>8600</c:v>
                </c:pt>
                <c:pt idx="860">
                  <c:v>8610</c:v>
                </c:pt>
                <c:pt idx="861">
                  <c:v>8620</c:v>
                </c:pt>
                <c:pt idx="862">
                  <c:v>8630</c:v>
                </c:pt>
                <c:pt idx="863">
                  <c:v>8640</c:v>
                </c:pt>
                <c:pt idx="864">
                  <c:v>8650</c:v>
                </c:pt>
                <c:pt idx="865">
                  <c:v>8660</c:v>
                </c:pt>
                <c:pt idx="866">
                  <c:v>8670</c:v>
                </c:pt>
                <c:pt idx="867">
                  <c:v>8680</c:v>
                </c:pt>
                <c:pt idx="868">
                  <c:v>8690</c:v>
                </c:pt>
                <c:pt idx="869">
                  <c:v>8700</c:v>
                </c:pt>
                <c:pt idx="870">
                  <c:v>8710</c:v>
                </c:pt>
                <c:pt idx="871">
                  <c:v>8720</c:v>
                </c:pt>
                <c:pt idx="872">
                  <c:v>8730</c:v>
                </c:pt>
                <c:pt idx="873">
                  <c:v>8740</c:v>
                </c:pt>
                <c:pt idx="874">
                  <c:v>8750</c:v>
                </c:pt>
                <c:pt idx="875">
                  <c:v>8760</c:v>
                </c:pt>
                <c:pt idx="876">
                  <c:v>8770</c:v>
                </c:pt>
                <c:pt idx="877">
                  <c:v>8780</c:v>
                </c:pt>
                <c:pt idx="878">
                  <c:v>8790</c:v>
                </c:pt>
                <c:pt idx="879">
                  <c:v>8800</c:v>
                </c:pt>
                <c:pt idx="880">
                  <c:v>8810</c:v>
                </c:pt>
                <c:pt idx="881">
                  <c:v>8820</c:v>
                </c:pt>
                <c:pt idx="882">
                  <c:v>8830</c:v>
                </c:pt>
                <c:pt idx="883">
                  <c:v>8840</c:v>
                </c:pt>
                <c:pt idx="884">
                  <c:v>8850</c:v>
                </c:pt>
                <c:pt idx="885">
                  <c:v>8860</c:v>
                </c:pt>
                <c:pt idx="886">
                  <c:v>8870</c:v>
                </c:pt>
                <c:pt idx="887">
                  <c:v>8880</c:v>
                </c:pt>
                <c:pt idx="888">
                  <c:v>8890</c:v>
                </c:pt>
                <c:pt idx="889">
                  <c:v>8900</c:v>
                </c:pt>
                <c:pt idx="890">
                  <c:v>8910</c:v>
                </c:pt>
                <c:pt idx="891">
                  <c:v>8920</c:v>
                </c:pt>
                <c:pt idx="892">
                  <c:v>8930</c:v>
                </c:pt>
                <c:pt idx="893">
                  <c:v>8940</c:v>
                </c:pt>
                <c:pt idx="894">
                  <c:v>8950</c:v>
                </c:pt>
                <c:pt idx="895">
                  <c:v>8960</c:v>
                </c:pt>
                <c:pt idx="896">
                  <c:v>8970</c:v>
                </c:pt>
                <c:pt idx="897">
                  <c:v>8980</c:v>
                </c:pt>
                <c:pt idx="898">
                  <c:v>8990</c:v>
                </c:pt>
                <c:pt idx="899">
                  <c:v>9000</c:v>
                </c:pt>
                <c:pt idx="900">
                  <c:v>9010</c:v>
                </c:pt>
                <c:pt idx="901">
                  <c:v>9020</c:v>
                </c:pt>
                <c:pt idx="902">
                  <c:v>9030</c:v>
                </c:pt>
                <c:pt idx="903">
                  <c:v>9040</c:v>
                </c:pt>
                <c:pt idx="904">
                  <c:v>9050</c:v>
                </c:pt>
                <c:pt idx="905">
                  <c:v>9060</c:v>
                </c:pt>
                <c:pt idx="906">
                  <c:v>9070</c:v>
                </c:pt>
                <c:pt idx="907">
                  <c:v>9080</c:v>
                </c:pt>
                <c:pt idx="908">
                  <c:v>9090</c:v>
                </c:pt>
                <c:pt idx="909">
                  <c:v>9100</c:v>
                </c:pt>
                <c:pt idx="910">
                  <c:v>9110</c:v>
                </c:pt>
                <c:pt idx="911">
                  <c:v>9120</c:v>
                </c:pt>
                <c:pt idx="912">
                  <c:v>9130</c:v>
                </c:pt>
                <c:pt idx="913">
                  <c:v>9140</c:v>
                </c:pt>
                <c:pt idx="914">
                  <c:v>9150</c:v>
                </c:pt>
                <c:pt idx="915">
                  <c:v>9160</c:v>
                </c:pt>
                <c:pt idx="916">
                  <c:v>9170</c:v>
                </c:pt>
                <c:pt idx="917">
                  <c:v>9180</c:v>
                </c:pt>
                <c:pt idx="918">
                  <c:v>9190</c:v>
                </c:pt>
                <c:pt idx="919">
                  <c:v>9200</c:v>
                </c:pt>
                <c:pt idx="920">
                  <c:v>9210</c:v>
                </c:pt>
                <c:pt idx="921">
                  <c:v>9220</c:v>
                </c:pt>
                <c:pt idx="922">
                  <c:v>9230</c:v>
                </c:pt>
                <c:pt idx="923">
                  <c:v>9240</c:v>
                </c:pt>
                <c:pt idx="924">
                  <c:v>9250</c:v>
                </c:pt>
                <c:pt idx="925">
                  <c:v>9260</c:v>
                </c:pt>
                <c:pt idx="926">
                  <c:v>9270</c:v>
                </c:pt>
                <c:pt idx="927">
                  <c:v>9280</c:v>
                </c:pt>
                <c:pt idx="928">
                  <c:v>9290</c:v>
                </c:pt>
                <c:pt idx="929">
                  <c:v>9300</c:v>
                </c:pt>
                <c:pt idx="930">
                  <c:v>9310</c:v>
                </c:pt>
                <c:pt idx="931">
                  <c:v>9320</c:v>
                </c:pt>
                <c:pt idx="932">
                  <c:v>9330</c:v>
                </c:pt>
                <c:pt idx="933">
                  <c:v>9340</c:v>
                </c:pt>
                <c:pt idx="934">
                  <c:v>9350</c:v>
                </c:pt>
                <c:pt idx="935">
                  <c:v>9360</c:v>
                </c:pt>
                <c:pt idx="936">
                  <c:v>9370</c:v>
                </c:pt>
                <c:pt idx="937">
                  <c:v>9380</c:v>
                </c:pt>
                <c:pt idx="938">
                  <c:v>9390</c:v>
                </c:pt>
                <c:pt idx="939">
                  <c:v>9400</c:v>
                </c:pt>
                <c:pt idx="940">
                  <c:v>9410</c:v>
                </c:pt>
                <c:pt idx="941">
                  <c:v>9420</c:v>
                </c:pt>
                <c:pt idx="942">
                  <c:v>9430</c:v>
                </c:pt>
                <c:pt idx="943">
                  <c:v>9440</c:v>
                </c:pt>
                <c:pt idx="944">
                  <c:v>9450</c:v>
                </c:pt>
                <c:pt idx="945">
                  <c:v>9460</c:v>
                </c:pt>
                <c:pt idx="946">
                  <c:v>9470</c:v>
                </c:pt>
                <c:pt idx="947">
                  <c:v>9480</c:v>
                </c:pt>
                <c:pt idx="948">
                  <c:v>9490</c:v>
                </c:pt>
                <c:pt idx="949">
                  <c:v>9500</c:v>
                </c:pt>
                <c:pt idx="950">
                  <c:v>9510</c:v>
                </c:pt>
                <c:pt idx="951">
                  <c:v>9520</c:v>
                </c:pt>
                <c:pt idx="952">
                  <c:v>9530</c:v>
                </c:pt>
                <c:pt idx="953">
                  <c:v>9540</c:v>
                </c:pt>
                <c:pt idx="954">
                  <c:v>9550</c:v>
                </c:pt>
                <c:pt idx="955">
                  <c:v>9560</c:v>
                </c:pt>
                <c:pt idx="956">
                  <c:v>9570</c:v>
                </c:pt>
                <c:pt idx="957">
                  <c:v>9580</c:v>
                </c:pt>
                <c:pt idx="958">
                  <c:v>9590</c:v>
                </c:pt>
                <c:pt idx="959">
                  <c:v>9600</c:v>
                </c:pt>
                <c:pt idx="960">
                  <c:v>9610</c:v>
                </c:pt>
                <c:pt idx="961">
                  <c:v>9620</c:v>
                </c:pt>
                <c:pt idx="962">
                  <c:v>9630</c:v>
                </c:pt>
                <c:pt idx="963">
                  <c:v>9640</c:v>
                </c:pt>
                <c:pt idx="964">
                  <c:v>9650</c:v>
                </c:pt>
                <c:pt idx="965">
                  <c:v>9660</c:v>
                </c:pt>
                <c:pt idx="966">
                  <c:v>9670</c:v>
                </c:pt>
                <c:pt idx="967">
                  <c:v>9680</c:v>
                </c:pt>
                <c:pt idx="968">
                  <c:v>9690</c:v>
                </c:pt>
                <c:pt idx="969">
                  <c:v>9700</c:v>
                </c:pt>
                <c:pt idx="970">
                  <c:v>9710</c:v>
                </c:pt>
                <c:pt idx="971">
                  <c:v>9720</c:v>
                </c:pt>
                <c:pt idx="972">
                  <c:v>9730</c:v>
                </c:pt>
                <c:pt idx="973">
                  <c:v>9740</c:v>
                </c:pt>
                <c:pt idx="974">
                  <c:v>9750</c:v>
                </c:pt>
                <c:pt idx="975">
                  <c:v>9760</c:v>
                </c:pt>
                <c:pt idx="976">
                  <c:v>9770</c:v>
                </c:pt>
                <c:pt idx="977">
                  <c:v>9780</c:v>
                </c:pt>
                <c:pt idx="978">
                  <c:v>9790</c:v>
                </c:pt>
                <c:pt idx="979">
                  <c:v>9800</c:v>
                </c:pt>
                <c:pt idx="980">
                  <c:v>9810</c:v>
                </c:pt>
                <c:pt idx="981">
                  <c:v>9820</c:v>
                </c:pt>
                <c:pt idx="982">
                  <c:v>9830</c:v>
                </c:pt>
                <c:pt idx="983">
                  <c:v>9840</c:v>
                </c:pt>
                <c:pt idx="984">
                  <c:v>9850</c:v>
                </c:pt>
                <c:pt idx="985">
                  <c:v>9860</c:v>
                </c:pt>
                <c:pt idx="986">
                  <c:v>9870</c:v>
                </c:pt>
                <c:pt idx="987">
                  <c:v>9880</c:v>
                </c:pt>
                <c:pt idx="988">
                  <c:v>9890</c:v>
                </c:pt>
                <c:pt idx="989">
                  <c:v>9900</c:v>
                </c:pt>
                <c:pt idx="990">
                  <c:v>9910</c:v>
                </c:pt>
                <c:pt idx="991">
                  <c:v>9920</c:v>
                </c:pt>
                <c:pt idx="992">
                  <c:v>9930</c:v>
                </c:pt>
                <c:pt idx="993">
                  <c:v>9940</c:v>
                </c:pt>
                <c:pt idx="994">
                  <c:v>9950</c:v>
                </c:pt>
                <c:pt idx="995">
                  <c:v>9960</c:v>
                </c:pt>
                <c:pt idx="996">
                  <c:v>9970</c:v>
                </c:pt>
                <c:pt idx="997">
                  <c:v>9980</c:v>
                </c:pt>
                <c:pt idx="998">
                  <c:v>9990</c:v>
                </c:pt>
                <c:pt idx="999">
                  <c:v>10000</c:v>
                </c:pt>
                <c:pt idx="1000">
                  <c:v>10010</c:v>
                </c:pt>
                <c:pt idx="1001">
                  <c:v>10020</c:v>
                </c:pt>
                <c:pt idx="1002">
                  <c:v>10030</c:v>
                </c:pt>
                <c:pt idx="1003">
                  <c:v>10040</c:v>
                </c:pt>
                <c:pt idx="1004">
                  <c:v>10050</c:v>
                </c:pt>
                <c:pt idx="1005">
                  <c:v>10060</c:v>
                </c:pt>
                <c:pt idx="1006">
                  <c:v>10070</c:v>
                </c:pt>
                <c:pt idx="1007">
                  <c:v>10080</c:v>
                </c:pt>
                <c:pt idx="1008">
                  <c:v>10090</c:v>
                </c:pt>
                <c:pt idx="1009">
                  <c:v>10100</c:v>
                </c:pt>
                <c:pt idx="1010">
                  <c:v>10110</c:v>
                </c:pt>
                <c:pt idx="1011">
                  <c:v>10120</c:v>
                </c:pt>
                <c:pt idx="1012">
                  <c:v>10130</c:v>
                </c:pt>
                <c:pt idx="1013">
                  <c:v>10140</c:v>
                </c:pt>
                <c:pt idx="1014">
                  <c:v>10150</c:v>
                </c:pt>
                <c:pt idx="1015">
                  <c:v>10160</c:v>
                </c:pt>
                <c:pt idx="1016">
                  <c:v>10170</c:v>
                </c:pt>
                <c:pt idx="1017">
                  <c:v>10180</c:v>
                </c:pt>
                <c:pt idx="1018">
                  <c:v>10190</c:v>
                </c:pt>
                <c:pt idx="1019">
                  <c:v>10200</c:v>
                </c:pt>
                <c:pt idx="1020">
                  <c:v>10210</c:v>
                </c:pt>
                <c:pt idx="1021">
                  <c:v>10220</c:v>
                </c:pt>
                <c:pt idx="1022">
                  <c:v>10230</c:v>
                </c:pt>
                <c:pt idx="1023">
                  <c:v>10240</c:v>
                </c:pt>
                <c:pt idx="1024">
                  <c:v>10250</c:v>
                </c:pt>
                <c:pt idx="1025">
                  <c:v>10260</c:v>
                </c:pt>
                <c:pt idx="1026">
                  <c:v>10270</c:v>
                </c:pt>
                <c:pt idx="1027">
                  <c:v>10280</c:v>
                </c:pt>
                <c:pt idx="1028">
                  <c:v>10290</c:v>
                </c:pt>
                <c:pt idx="1029">
                  <c:v>10300</c:v>
                </c:pt>
                <c:pt idx="1030">
                  <c:v>10310</c:v>
                </c:pt>
                <c:pt idx="1031">
                  <c:v>10320</c:v>
                </c:pt>
                <c:pt idx="1032">
                  <c:v>10330</c:v>
                </c:pt>
                <c:pt idx="1033">
                  <c:v>10340</c:v>
                </c:pt>
                <c:pt idx="1034">
                  <c:v>10350</c:v>
                </c:pt>
                <c:pt idx="1035">
                  <c:v>10360</c:v>
                </c:pt>
                <c:pt idx="1036">
                  <c:v>10370</c:v>
                </c:pt>
                <c:pt idx="1037">
                  <c:v>10380</c:v>
                </c:pt>
                <c:pt idx="1038">
                  <c:v>10390</c:v>
                </c:pt>
                <c:pt idx="1039">
                  <c:v>10400</c:v>
                </c:pt>
                <c:pt idx="1040">
                  <c:v>10410</c:v>
                </c:pt>
                <c:pt idx="1041">
                  <c:v>10420</c:v>
                </c:pt>
                <c:pt idx="1042">
                  <c:v>10430</c:v>
                </c:pt>
                <c:pt idx="1043">
                  <c:v>10440</c:v>
                </c:pt>
                <c:pt idx="1044">
                  <c:v>10450</c:v>
                </c:pt>
                <c:pt idx="1045">
                  <c:v>10460</c:v>
                </c:pt>
                <c:pt idx="1046">
                  <c:v>10470</c:v>
                </c:pt>
                <c:pt idx="1047">
                  <c:v>10480</c:v>
                </c:pt>
                <c:pt idx="1048">
                  <c:v>10490</c:v>
                </c:pt>
                <c:pt idx="1049">
                  <c:v>10500</c:v>
                </c:pt>
                <c:pt idx="1050">
                  <c:v>10510</c:v>
                </c:pt>
                <c:pt idx="1051">
                  <c:v>10520</c:v>
                </c:pt>
                <c:pt idx="1052">
                  <c:v>10530</c:v>
                </c:pt>
                <c:pt idx="1053">
                  <c:v>10540</c:v>
                </c:pt>
                <c:pt idx="1054">
                  <c:v>10550</c:v>
                </c:pt>
                <c:pt idx="1055">
                  <c:v>10560</c:v>
                </c:pt>
                <c:pt idx="1056">
                  <c:v>10570</c:v>
                </c:pt>
                <c:pt idx="1057">
                  <c:v>10580</c:v>
                </c:pt>
                <c:pt idx="1058">
                  <c:v>10590</c:v>
                </c:pt>
                <c:pt idx="1059">
                  <c:v>10600</c:v>
                </c:pt>
                <c:pt idx="1060">
                  <c:v>10610</c:v>
                </c:pt>
                <c:pt idx="1061">
                  <c:v>10620</c:v>
                </c:pt>
                <c:pt idx="1062">
                  <c:v>10630</c:v>
                </c:pt>
                <c:pt idx="1063">
                  <c:v>10640</c:v>
                </c:pt>
                <c:pt idx="1064">
                  <c:v>10650</c:v>
                </c:pt>
                <c:pt idx="1065">
                  <c:v>10660</c:v>
                </c:pt>
                <c:pt idx="1066">
                  <c:v>10670</c:v>
                </c:pt>
                <c:pt idx="1067">
                  <c:v>10680</c:v>
                </c:pt>
                <c:pt idx="1068">
                  <c:v>10690</c:v>
                </c:pt>
                <c:pt idx="1069">
                  <c:v>10700</c:v>
                </c:pt>
                <c:pt idx="1070">
                  <c:v>10710</c:v>
                </c:pt>
                <c:pt idx="1071">
                  <c:v>10720</c:v>
                </c:pt>
                <c:pt idx="1072">
                  <c:v>10730</c:v>
                </c:pt>
                <c:pt idx="1073">
                  <c:v>10740</c:v>
                </c:pt>
                <c:pt idx="1074">
                  <c:v>10750</c:v>
                </c:pt>
                <c:pt idx="1075">
                  <c:v>10760</c:v>
                </c:pt>
                <c:pt idx="1076">
                  <c:v>10770</c:v>
                </c:pt>
                <c:pt idx="1077">
                  <c:v>10780</c:v>
                </c:pt>
                <c:pt idx="1078">
                  <c:v>10790</c:v>
                </c:pt>
                <c:pt idx="1079">
                  <c:v>10800</c:v>
                </c:pt>
                <c:pt idx="1080">
                  <c:v>10810</c:v>
                </c:pt>
                <c:pt idx="1081">
                  <c:v>10820</c:v>
                </c:pt>
                <c:pt idx="1082">
                  <c:v>10830</c:v>
                </c:pt>
                <c:pt idx="1083">
                  <c:v>10840</c:v>
                </c:pt>
                <c:pt idx="1084">
                  <c:v>10850</c:v>
                </c:pt>
                <c:pt idx="1085">
                  <c:v>10860</c:v>
                </c:pt>
                <c:pt idx="1086">
                  <c:v>10870</c:v>
                </c:pt>
                <c:pt idx="1087">
                  <c:v>10880</c:v>
                </c:pt>
                <c:pt idx="1088">
                  <c:v>10890</c:v>
                </c:pt>
                <c:pt idx="1089">
                  <c:v>10900</c:v>
                </c:pt>
                <c:pt idx="1090">
                  <c:v>10910</c:v>
                </c:pt>
                <c:pt idx="1091">
                  <c:v>10920</c:v>
                </c:pt>
                <c:pt idx="1092">
                  <c:v>10930</c:v>
                </c:pt>
                <c:pt idx="1093">
                  <c:v>10940</c:v>
                </c:pt>
                <c:pt idx="1094">
                  <c:v>10950</c:v>
                </c:pt>
                <c:pt idx="1095">
                  <c:v>10960</c:v>
                </c:pt>
                <c:pt idx="1096">
                  <c:v>10970</c:v>
                </c:pt>
                <c:pt idx="1097">
                  <c:v>10980</c:v>
                </c:pt>
                <c:pt idx="1098">
                  <c:v>10990</c:v>
                </c:pt>
                <c:pt idx="1099">
                  <c:v>11000</c:v>
                </c:pt>
                <c:pt idx="1100">
                  <c:v>11010</c:v>
                </c:pt>
                <c:pt idx="1101">
                  <c:v>11020</c:v>
                </c:pt>
                <c:pt idx="1102">
                  <c:v>11030</c:v>
                </c:pt>
                <c:pt idx="1103">
                  <c:v>11040</c:v>
                </c:pt>
                <c:pt idx="1104">
                  <c:v>11050</c:v>
                </c:pt>
                <c:pt idx="1105">
                  <c:v>11060</c:v>
                </c:pt>
                <c:pt idx="1106">
                  <c:v>11070</c:v>
                </c:pt>
                <c:pt idx="1107">
                  <c:v>11080</c:v>
                </c:pt>
                <c:pt idx="1108">
                  <c:v>11090</c:v>
                </c:pt>
                <c:pt idx="1109">
                  <c:v>11100</c:v>
                </c:pt>
                <c:pt idx="1110">
                  <c:v>11110</c:v>
                </c:pt>
                <c:pt idx="1111">
                  <c:v>11120</c:v>
                </c:pt>
                <c:pt idx="1112">
                  <c:v>11130</c:v>
                </c:pt>
                <c:pt idx="1113">
                  <c:v>11140</c:v>
                </c:pt>
                <c:pt idx="1114">
                  <c:v>11150</c:v>
                </c:pt>
                <c:pt idx="1115">
                  <c:v>11160</c:v>
                </c:pt>
                <c:pt idx="1116">
                  <c:v>11170</c:v>
                </c:pt>
                <c:pt idx="1117">
                  <c:v>11180</c:v>
                </c:pt>
                <c:pt idx="1118">
                  <c:v>11190</c:v>
                </c:pt>
                <c:pt idx="1119">
                  <c:v>11200</c:v>
                </c:pt>
                <c:pt idx="1120">
                  <c:v>11210</c:v>
                </c:pt>
                <c:pt idx="1121">
                  <c:v>11220</c:v>
                </c:pt>
                <c:pt idx="1122">
                  <c:v>11230</c:v>
                </c:pt>
                <c:pt idx="1123">
                  <c:v>11240</c:v>
                </c:pt>
                <c:pt idx="1124">
                  <c:v>11250</c:v>
                </c:pt>
                <c:pt idx="1125">
                  <c:v>11260</c:v>
                </c:pt>
                <c:pt idx="1126">
                  <c:v>11270</c:v>
                </c:pt>
                <c:pt idx="1127">
                  <c:v>11280</c:v>
                </c:pt>
                <c:pt idx="1128">
                  <c:v>11290</c:v>
                </c:pt>
                <c:pt idx="1129">
                  <c:v>11300</c:v>
                </c:pt>
                <c:pt idx="1130">
                  <c:v>11310</c:v>
                </c:pt>
                <c:pt idx="1131">
                  <c:v>11320</c:v>
                </c:pt>
                <c:pt idx="1132">
                  <c:v>11330</c:v>
                </c:pt>
                <c:pt idx="1133">
                  <c:v>11340</c:v>
                </c:pt>
                <c:pt idx="1134">
                  <c:v>11350</c:v>
                </c:pt>
                <c:pt idx="1135">
                  <c:v>11360</c:v>
                </c:pt>
                <c:pt idx="1136">
                  <c:v>11370</c:v>
                </c:pt>
                <c:pt idx="1137">
                  <c:v>11380</c:v>
                </c:pt>
                <c:pt idx="1138">
                  <c:v>11390</c:v>
                </c:pt>
                <c:pt idx="1139">
                  <c:v>11400</c:v>
                </c:pt>
                <c:pt idx="1140">
                  <c:v>11410</c:v>
                </c:pt>
                <c:pt idx="1141">
                  <c:v>11420</c:v>
                </c:pt>
                <c:pt idx="1142">
                  <c:v>11430</c:v>
                </c:pt>
                <c:pt idx="1143">
                  <c:v>11440</c:v>
                </c:pt>
                <c:pt idx="1144">
                  <c:v>11450</c:v>
                </c:pt>
                <c:pt idx="1145">
                  <c:v>11460</c:v>
                </c:pt>
                <c:pt idx="1146">
                  <c:v>11470</c:v>
                </c:pt>
                <c:pt idx="1147">
                  <c:v>11480</c:v>
                </c:pt>
                <c:pt idx="1148">
                  <c:v>11490</c:v>
                </c:pt>
                <c:pt idx="1149">
                  <c:v>11500</c:v>
                </c:pt>
                <c:pt idx="1150">
                  <c:v>11510</c:v>
                </c:pt>
                <c:pt idx="1151">
                  <c:v>11520</c:v>
                </c:pt>
                <c:pt idx="1152">
                  <c:v>11530</c:v>
                </c:pt>
                <c:pt idx="1153">
                  <c:v>11540</c:v>
                </c:pt>
                <c:pt idx="1154">
                  <c:v>11550</c:v>
                </c:pt>
                <c:pt idx="1155">
                  <c:v>11560</c:v>
                </c:pt>
                <c:pt idx="1156">
                  <c:v>11570</c:v>
                </c:pt>
                <c:pt idx="1157">
                  <c:v>11580</c:v>
                </c:pt>
                <c:pt idx="1158">
                  <c:v>11590</c:v>
                </c:pt>
                <c:pt idx="1159">
                  <c:v>11600</c:v>
                </c:pt>
                <c:pt idx="1160">
                  <c:v>11610</c:v>
                </c:pt>
                <c:pt idx="1161">
                  <c:v>11620</c:v>
                </c:pt>
                <c:pt idx="1162">
                  <c:v>11630</c:v>
                </c:pt>
                <c:pt idx="1163">
                  <c:v>11640</c:v>
                </c:pt>
                <c:pt idx="1164">
                  <c:v>11650</c:v>
                </c:pt>
                <c:pt idx="1165">
                  <c:v>11660</c:v>
                </c:pt>
                <c:pt idx="1166">
                  <c:v>11670</c:v>
                </c:pt>
                <c:pt idx="1167">
                  <c:v>11680</c:v>
                </c:pt>
                <c:pt idx="1168">
                  <c:v>11690</c:v>
                </c:pt>
                <c:pt idx="1169">
                  <c:v>11700</c:v>
                </c:pt>
                <c:pt idx="1170">
                  <c:v>11710</c:v>
                </c:pt>
                <c:pt idx="1171">
                  <c:v>11720</c:v>
                </c:pt>
                <c:pt idx="1172">
                  <c:v>11730</c:v>
                </c:pt>
                <c:pt idx="1173">
                  <c:v>11740</c:v>
                </c:pt>
                <c:pt idx="1174">
                  <c:v>11750</c:v>
                </c:pt>
                <c:pt idx="1175">
                  <c:v>11760</c:v>
                </c:pt>
                <c:pt idx="1176">
                  <c:v>11770</c:v>
                </c:pt>
                <c:pt idx="1177">
                  <c:v>11780</c:v>
                </c:pt>
                <c:pt idx="1178">
                  <c:v>11790</c:v>
                </c:pt>
                <c:pt idx="1179">
                  <c:v>11800</c:v>
                </c:pt>
                <c:pt idx="1180">
                  <c:v>11810</c:v>
                </c:pt>
                <c:pt idx="1181">
                  <c:v>11820</c:v>
                </c:pt>
                <c:pt idx="1182">
                  <c:v>11830</c:v>
                </c:pt>
                <c:pt idx="1183">
                  <c:v>11840</c:v>
                </c:pt>
                <c:pt idx="1184">
                  <c:v>11850</c:v>
                </c:pt>
                <c:pt idx="1185">
                  <c:v>11860</c:v>
                </c:pt>
                <c:pt idx="1186">
                  <c:v>11870</c:v>
                </c:pt>
                <c:pt idx="1187">
                  <c:v>11880</c:v>
                </c:pt>
                <c:pt idx="1188">
                  <c:v>11890</c:v>
                </c:pt>
                <c:pt idx="1189">
                  <c:v>11900</c:v>
                </c:pt>
                <c:pt idx="1190">
                  <c:v>11910</c:v>
                </c:pt>
                <c:pt idx="1191">
                  <c:v>11920</c:v>
                </c:pt>
                <c:pt idx="1192">
                  <c:v>11930</c:v>
                </c:pt>
                <c:pt idx="1193">
                  <c:v>11940</c:v>
                </c:pt>
                <c:pt idx="1194">
                  <c:v>11950</c:v>
                </c:pt>
                <c:pt idx="1195">
                  <c:v>11960</c:v>
                </c:pt>
                <c:pt idx="1196">
                  <c:v>11970</c:v>
                </c:pt>
                <c:pt idx="1197">
                  <c:v>11980</c:v>
                </c:pt>
                <c:pt idx="1198">
                  <c:v>11990</c:v>
                </c:pt>
                <c:pt idx="1199">
                  <c:v>12000</c:v>
                </c:pt>
                <c:pt idx="1200">
                  <c:v>12010</c:v>
                </c:pt>
                <c:pt idx="1201">
                  <c:v>12020</c:v>
                </c:pt>
                <c:pt idx="1202">
                  <c:v>12030</c:v>
                </c:pt>
                <c:pt idx="1203">
                  <c:v>12040</c:v>
                </c:pt>
                <c:pt idx="1204">
                  <c:v>12050</c:v>
                </c:pt>
                <c:pt idx="1205">
                  <c:v>12060</c:v>
                </c:pt>
                <c:pt idx="1206">
                  <c:v>12070</c:v>
                </c:pt>
                <c:pt idx="1207">
                  <c:v>12080</c:v>
                </c:pt>
                <c:pt idx="1208">
                  <c:v>12090</c:v>
                </c:pt>
                <c:pt idx="1209">
                  <c:v>12100</c:v>
                </c:pt>
                <c:pt idx="1210">
                  <c:v>12110</c:v>
                </c:pt>
                <c:pt idx="1211">
                  <c:v>12120</c:v>
                </c:pt>
                <c:pt idx="1212">
                  <c:v>12130</c:v>
                </c:pt>
                <c:pt idx="1213">
                  <c:v>12140</c:v>
                </c:pt>
                <c:pt idx="1214">
                  <c:v>12150</c:v>
                </c:pt>
                <c:pt idx="1215">
                  <c:v>12160</c:v>
                </c:pt>
                <c:pt idx="1216">
                  <c:v>12170</c:v>
                </c:pt>
                <c:pt idx="1217">
                  <c:v>12180</c:v>
                </c:pt>
                <c:pt idx="1218">
                  <c:v>12190</c:v>
                </c:pt>
                <c:pt idx="1219">
                  <c:v>12200</c:v>
                </c:pt>
                <c:pt idx="1220">
                  <c:v>12210</c:v>
                </c:pt>
                <c:pt idx="1221">
                  <c:v>12220</c:v>
                </c:pt>
                <c:pt idx="1222">
                  <c:v>12230</c:v>
                </c:pt>
                <c:pt idx="1223">
                  <c:v>12240</c:v>
                </c:pt>
                <c:pt idx="1224">
                  <c:v>12250</c:v>
                </c:pt>
                <c:pt idx="1225">
                  <c:v>12260</c:v>
                </c:pt>
                <c:pt idx="1226">
                  <c:v>12270</c:v>
                </c:pt>
                <c:pt idx="1227">
                  <c:v>12280</c:v>
                </c:pt>
                <c:pt idx="1228">
                  <c:v>12290</c:v>
                </c:pt>
                <c:pt idx="1229">
                  <c:v>12300</c:v>
                </c:pt>
                <c:pt idx="1230">
                  <c:v>12310</c:v>
                </c:pt>
                <c:pt idx="1231">
                  <c:v>12320</c:v>
                </c:pt>
                <c:pt idx="1232">
                  <c:v>12330</c:v>
                </c:pt>
                <c:pt idx="1233">
                  <c:v>12340</c:v>
                </c:pt>
                <c:pt idx="1234">
                  <c:v>12350</c:v>
                </c:pt>
                <c:pt idx="1235">
                  <c:v>12360</c:v>
                </c:pt>
                <c:pt idx="1236">
                  <c:v>12370</c:v>
                </c:pt>
                <c:pt idx="1237">
                  <c:v>12380</c:v>
                </c:pt>
                <c:pt idx="1238">
                  <c:v>12390</c:v>
                </c:pt>
                <c:pt idx="1239">
                  <c:v>12400</c:v>
                </c:pt>
                <c:pt idx="1240">
                  <c:v>12410</c:v>
                </c:pt>
                <c:pt idx="1241">
                  <c:v>12420</c:v>
                </c:pt>
                <c:pt idx="1242">
                  <c:v>12430</c:v>
                </c:pt>
                <c:pt idx="1243">
                  <c:v>12440</c:v>
                </c:pt>
                <c:pt idx="1244">
                  <c:v>12450</c:v>
                </c:pt>
                <c:pt idx="1245">
                  <c:v>12460</c:v>
                </c:pt>
                <c:pt idx="1246">
                  <c:v>12470</c:v>
                </c:pt>
                <c:pt idx="1247">
                  <c:v>12480</c:v>
                </c:pt>
                <c:pt idx="1248">
                  <c:v>12490</c:v>
                </c:pt>
                <c:pt idx="1249">
                  <c:v>12500</c:v>
                </c:pt>
                <c:pt idx="1250">
                  <c:v>12510</c:v>
                </c:pt>
                <c:pt idx="1251">
                  <c:v>12520</c:v>
                </c:pt>
                <c:pt idx="1252">
                  <c:v>12530</c:v>
                </c:pt>
                <c:pt idx="1253">
                  <c:v>12540</c:v>
                </c:pt>
                <c:pt idx="1254">
                  <c:v>12550</c:v>
                </c:pt>
                <c:pt idx="1255">
                  <c:v>12560</c:v>
                </c:pt>
                <c:pt idx="1256">
                  <c:v>12570</c:v>
                </c:pt>
                <c:pt idx="1257">
                  <c:v>12580</c:v>
                </c:pt>
                <c:pt idx="1258">
                  <c:v>12590</c:v>
                </c:pt>
                <c:pt idx="1259">
                  <c:v>12600</c:v>
                </c:pt>
                <c:pt idx="1260">
                  <c:v>12610</c:v>
                </c:pt>
                <c:pt idx="1261">
                  <c:v>12620</c:v>
                </c:pt>
                <c:pt idx="1262">
                  <c:v>12630</c:v>
                </c:pt>
                <c:pt idx="1263">
                  <c:v>12640</c:v>
                </c:pt>
                <c:pt idx="1264">
                  <c:v>12650</c:v>
                </c:pt>
                <c:pt idx="1265">
                  <c:v>12660</c:v>
                </c:pt>
                <c:pt idx="1266">
                  <c:v>12670</c:v>
                </c:pt>
                <c:pt idx="1267">
                  <c:v>12680</c:v>
                </c:pt>
                <c:pt idx="1268">
                  <c:v>12690</c:v>
                </c:pt>
                <c:pt idx="1269">
                  <c:v>12700</c:v>
                </c:pt>
                <c:pt idx="1270">
                  <c:v>12710</c:v>
                </c:pt>
                <c:pt idx="1271">
                  <c:v>12720</c:v>
                </c:pt>
                <c:pt idx="1272">
                  <c:v>12730</c:v>
                </c:pt>
                <c:pt idx="1273">
                  <c:v>12740</c:v>
                </c:pt>
                <c:pt idx="1274">
                  <c:v>12750</c:v>
                </c:pt>
                <c:pt idx="1275">
                  <c:v>12760</c:v>
                </c:pt>
                <c:pt idx="1276">
                  <c:v>12770</c:v>
                </c:pt>
                <c:pt idx="1277">
                  <c:v>12780</c:v>
                </c:pt>
                <c:pt idx="1278">
                  <c:v>12790</c:v>
                </c:pt>
                <c:pt idx="1279">
                  <c:v>12800</c:v>
                </c:pt>
                <c:pt idx="1280">
                  <c:v>12810</c:v>
                </c:pt>
                <c:pt idx="1281">
                  <c:v>12820</c:v>
                </c:pt>
                <c:pt idx="1282">
                  <c:v>12830</c:v>
                </c:pt>
                <c:pt idx="1283">
                  <c:v>12840</c:v>
                </c:pt>
                <c:pt idx="1284">
                  <c:v>12850</c:v>
                </c:pt>
                <c:pt idx="1285">
                  <c:v>12860</c:v>
                </c:pt>
                <c:pt idx="1286">
                  <c:v>12870</c:v>
                </c:pt>
                <c:pt idx="1287">
                  <c:v>12880</c:v>
                </c:pt>
                <c:pt idx="1288">
                  <c:v>12890</c:v>
                </c:pt>
                <c:pt idx="1289">
                  <c:v>12900</c:v>
                </c:pt>
                <c:pt idx="1290">
                  <c:v>12910</c:v>
                </c:pt>
                <c:pt idx="1291">
                  <c:v>12920</c:v>
                </c:pt>
                <c:pt idx="1292">
                  <c:v>12930</c:v>
                </c:pt>
                <c:pt idx="1293">
                  <c:v>12940</c:v>
                </c:pt>
                <c:pt idx="1294">
                  <c:v>12950</c:v>
                </c:pt>
                <c:pt idx="1295">
                  <c:v>12960</c:v>
                </c:pt>
                <c:pt idx="1296">
                  <c:v>12970</c:v>
                </c:pt>
                <c:pt idx="1297">
                  <c:v>12980</c:v>
                </c:pt>
                <c:pt idx="1298">
                  <c:v>12990</c:v>
                </c:pt>
                <c:pt idx="1299">
                  <c:v>13000</c:v>
                </c:pt>
                <c:pt idx="1300">
                  <c:v>13010</c:v>
                </c:pt>
                <c:pt idx="1301">
                  <c:v>13020</c:v>
                </c:pt>
                <c:pt idx="1302">
                  <c:v>13030</c:v>
                </c:pt>
                <c:pt idx="1303">
                  <c:v>13040</c:v>
                </c:pt>
                <c:pt idx="1304">
                  <c:v>13050</c:v>
                </c:pt>
                <c:pt idx="1305">
                  <c:v>13060</c:v>
                </c:pt>
                <c:pt idx="1306">
                  <c:v>13070</c:v>
                </c:pt>
                <c:pt idx="1307">
                  <c:v>13080</c:v>
                </c:pt>
                <c:pt idx="1308">
                  <c:v>13090</c:v>
                </c:pt>
                <c:pt idx="1309">
                  <c:v>13100</c:v>
                </c:pt>
                <c:pt idx="1310">
                  <c:v>13110</c:v>
                </c:pt>
                <c:pt idx="1311">
                  <c:v>13120</c:v>
                </c:pt>
                <c:pt idx="1312">
                  <c:v>13130</c:v>
                </c:pt>
                <c:pt idx="1313">
                  <c:v>13140</c:v>
                </c:pt>
                <c:pt idx="1314">
                  <c:v>13150</c:v>
                </c:pt>
                <c:pt idx="1315">
                  <c:v>13160</c:v>
                </c:pt>
                <c:pt idx="1316">
                  <c:v>13170</c:v>
                </c:pt>
                <c:pt idx="1317">
                  <c:v>13180</c:v>
                </c:pt>
                <c:pt idx="1318">
                  <c:v>13190</c:v>
                </c:pt>
                <c:pt idx="1319">
                  <c:v>13200</c:v>
                </c:pt>
                <c:pt idx="1320">
                  <c:v>13210</c:v>
                </c:pt>
                <c:pt idx="1321">
                  <c:v>13220</c:v>
                </c:pt>
                <c:pt idx="1322">
                  <c:v>13230</c:v>
                </c:pt>
                <c:pt idx="1323">
                  <c:v>13240</c:v>
                </c:pt>
                <c:pt idx="1324">
                  <c:v>13250</c:v>
                </c:pt>
                <c:pt idx="1325">
                  <c:v>13260</c:v>
                </c:pt>
                <c:pt idx="1326">
                  <c:v>13270</c:v>
                </c:pt>
                <c:pt idx="1327">
                  <c:v>13280</c:v>
                </c:pt>
                <c:pt idx="1328">
                  <c:v>13290</c:v>
                </c:pt>
                <c:pt idx="1329">
                  <c:v>13300</c:v>
                </c:pt>
                <c:pt idx="1330">
                  <c:v>13310</c:v>
                </c:pt>
                <c:pt idx="1331">
                  <c:v>13320</c:v>
                </c:pt>
                <c:pt idx="1332">
                  <c:v>13330</c:v>
                </c:pt>
                <c:pt idx="1333">
                  <c:v>13340</c:v>
                </c:pt>
                <c:pt idx="1334">
                  <c:v>13350</c:v>
                </c:pt>
                <c:pt idx="1335">
                  <c:v>13360</c:v>
                </c:pt>
                <c:pt idx="1336">
                  <c:v>13370</c:v>
                </c:pt>
                <c:pt idx="1337">
                  <c:v>13380</c:v>
                </c:pt>
                <c:pt idx="1338">
                  <c:v>13390</c:v>
                </c:pt>
                <c:pt idx="1339">
                  <c:v>13400</c:v>
                </c:pt>
                <c:pt idx="1340">
                  <c:v>13410</c:v>
                </c:pt>
                <c:pt idx="1341">
                  <c:v>13420</c:v>
                </c:pt>
                <c:pt idx="1342">
                  <c:v>13430</c:v>
                </c:pt>
                <c:pt idx="1343">
                  <c:v>13440</c:v>
                </c:pt>
                <c:pt idx="1344">
                  <c:v>13450</c:v>
                </c:pt>
                <c:pt idx="1345">
                  <c:v>13460</c:v>
                </c:pt>
                <c:pt idx="1346">
                  <c:v>13470</c:v>
                </c:pt>
                <c:pt idx="1347">
                  <c:v>13480</c:v>
                </c:pt>
                <c:pt idx="1348">
                  <c:v>13490</c:v>
                </c:pt>
                <c:pt idx="1349">
                  <c:v>13500</c:v>
                </c:pt>
                <c:pt idx="1350">
                  <c:v>13510</c:v>
                </c:pt>
                <c:pt idx="1351">
                  <c:v>13520</c:v>
                </c:pt>
                <c:pt idx="1352">
                  <c:v>13530</c:v>
                </c:pt>
                <c:pt idx="1353">
                  <c:v>13540</c:v>
                </c:pt>
                <c:pt idx="1354">
                  <c:v>13550</c:v>
                </c:pt>
                <c:pt idx="1355">
                  <c:v>13560</c:v>
                </c:pt>
                <c:pt idx="1356">
                  <c:v>13570</c:v>
                </c:pt>
                <c:pt idx="1357">
                  <c:v>13580</c:v>
                </c:pt>
                <c:pt idx="1358">
                  <c:v>13590</c:v>
                </c:pt>
                <c:pt idx="1359">
                  <c:v>13600</c:v>
                </c:pt>
                <c:pt idx="1360">
                  <c:v>13610</c:v>
                </c:pt>
                <c:pt idx="1361">
                  <c:v>13620</c:v>
                </c:pt>
                <c:pt idx="1362">
                  <c:v>13630</c:v>
                </c:pt>
                <c:pt idx="1363">
                  <c:v>13640</c:v>
                </c:pt>
                <c:pt idx="1364">
                  <c:v>13650</c:v>
                </c:pt>
                <c:pt idx="1365">
                  <c:v>13660</c:v>
                </c:pt>
                <c:pt idx="1366">
                  <c:v>13670</c:v>
                </c:pt>
                <c:pt idx="1367">
                  <c:v>13680</c:v>
                </c:pt>
                <c:pt idx="1368">
                  <c:v>13690</c:v>
                </c:pt>
                <c:pt idx="1369">
                  <c:v>13700</c:v>
                </c:pt>
                <c:pt idx="1370">
                  <c:v>13710</c:v>
                </c:pt>
                <c:pt idx="1371">
                  <c:v>13720</c:v>
                </c:pt>
                <c:pt idx="1372">
                  <c:v>13730</c:v>
                </c:pt>
                <c:pt idx="1373">
                  <c:v>13740</c:v>
                </c:pt>
                <c:pt idx="1374">
                  <c:v>13750</c:v>
                </c:pt>
                <c:pt idx="1375">
                  <c:v>13760</c:v>
                </c:pt>
                <c:pt idx="1376">
                  <c:v>13770</c:v>
                </c:pt>
                <c:pt idx="1377">
                  <c:v>13780</c:v>
                </c:pt>
                <c:pt idx="1378">
                  <c:v>13790</c:v>
                </c:pt>
                <c:pt idx="1379">
                  <c:v>13800</c:v>
                </c:pt>
                <c:pt idx="1380">
                  <c:v>13810</c:v>
                </c:pt>
                <c:pt idx="1381">
                  <c:v>13820</c:v>
                </c:pt>
                <c:pt idx="1382">
                  <c:v>13830</c:v>
                </c:pt>
                <c:pt idx="1383">
                  <c:v>13840</c:v>
                </c:pt>
                <c:pt idx="1384">
                  <c:v>13850</c:v>
                </c:pt>
                <c:pt idx="1385">
                  <c:v>13860</c:v>
                </c:pt>
                <c:pt idx="1386">
                  <c:v>13870</c:v>
                </c:pt>
                <c:pt idx="1387">
                  <c:v>13880</c:v>
                </c:pt>
                <c:pt idx="1388">
                  <c:v>13890</c:v>
                </c:pt>
                <c:pt idx="1389">
                  <c:v>13900</c:v>
                </c:pt>
                <c:pt idx="1390">
                  <c:v>13910</c:v>
                </c:pt>
                <c:pt idx="1391">
                  <c:v>13920</c:v>
                </c:pt>
                <c:pt idx="1392">
                  <c:v>13930</c:v>
                </c:pt>
                <c:pt idx="1393">
                  <c:v>13940</c:v>
                </c:pt>
                <c:pt idx="1394">
                  <c:v>13950</c:v>
                </c:pt>
                <c:pt idx="1395">
                  <c:v>13960</c:v>
                </c:pt>
                <c:pt idx="1396">
                  <c:v>13970</c:v>
                </c:pt>
                <c:pt idx="1397">
                  <c:v>13980</c:v>
                </c:pt>
                <c:pt idx="1398">
                  <c:v>13990</c:v>
                </c:pt>
                <c:pt idx="1399">
                  <c:v>14000</c:v>
                </c:pt>
                <c:pt idx="1400">
                  <c:v>14010</c:v>
                </c:pt>
                <c:pt idx="1401">
                  <c:v>14020</c:v>
                </c:pt>
                <c:pt idx="1402">
                  <c:v>14030</c:v>
                </c:pt>
                <c:pt idx="1403">
                  <c:v>14040</c:v>
                </c:pt>
                <c:pt idx="1404">
                  <c:v>14050</c:v>
                </c:pt>
                <c:pt idx="1405">
                  <c:v>14060</c:v>
                </c:pt>
                <c:pt idx="1406">
                  <c:v>14070</c:v>
                </c:pt>
                <c:pt idx="1407">
                  <c:v>14080</c:v>
                </c:pt>
                <c:pt idx="1408">
                  <c:v>14090</c:v>
                </c:pt>
                <c:pt idx="1409">
                  <c:v>14100</c:v>
                </c:pt>
                <c:pt idx="1410">
                  <c:v>14110</c:v>
                </c:pt>
                <c:pt idx="1411">
                  <c:v>14120</c:v>
                </c:pt>
                <c:pt idx="1412">
                  <c:v>14130</c:v>
                </c:pt>
                <c:pt idx="1413">
                  <c:v>14140</c:v>
                </c:pt>
                <c:pt idx="1414">
                  <c:v>14150</c:v>
                </c:pt>
                <c:pt idx="1415">
                  <c:v>14160</c:v>
                </c:pt>
                <c:pt idx="1416">
                  <c:v>14170</c:v>
                </c:pt>
                <c:pt idx="1417">
                  <c:v>14180</c:v>
                </c:pt>
                <c:pt idx="1418">
                  <c:v>14190</c:v>
                </c:pt>
                <c:pt idx="1419">
                  <c:v>14200</c:v>
                </c:pt>
                <c:pt idx="1420">
                  <c:v>14210</c:v>
                </c:pt>
                <c:pt idx="1421">
                  <c:v>14220</c:v>
                </c:pt>
                <c:pt idx="1422">
                  <c:v>14230</c:v>
                </c:pt>
                <c:pt idx="1423">
                  <c:v>14240</c:v>
                </c:pt>
                <c:pt idx="1424">
                  <c:v>14250</c:v>
                </c:pt>
                <c:pt idx="1425">
                  <c:v>14260</c:v>
                </c:pt>
                <c:pt idx="1426">
                  <c:v>14270</c:v>
                </c:pt>
                <c:pt idx="1427">
                  <c:v>14280</c:v>
                </c:pt>
                <c:pt idx="1428">
                  <c:v>14290</c:v>
                </c:pt>
                <c:pt idx="1429">
                  <c:v>14300</c:v>
                </c:pt>
                <c:pt idx="1430">
                  <c:v>14310</c:v>
                </c:pt>
                <c:pt idx="1431">
                  <c:v>14320</c:v>
                </c:pt>
                <c:pt idx="1432">
                  <c:v>14330</c:v>
                </c:pt>
                <c:pt idx="1433">
                  <c:v>14340</c:v>
                </c:pt>
                <c:pt idx="1434">
                  <c:v>14350</c:v>
                </c:pt>
                <c:pt idx="1435">
                  <c:v>14360</c:v>
                </c:pt>
                <c:pt idx="1436">
                  <c:v>14370</c:v>
                </c:pt>
                <c:pt idx="1437">
                  <c:v>14380</c:v>
                </c:pt>
                <c:pt idx="1438">
                  <c:v>14390</c:v>
                </c:pt>
                <c:pt idx="1439">
                  <c:v>14400</c:v>
                </c:pt>
                <c:pt idx="1440">
                  <c:v>14410</c:v>
                </c:pt>
                <c:pt idx="1441">
                  <c:v>14420</c:v>
                </c:pt>
                <c:pt idx="1442">
                  <c:v>14430</c:v>
                </c:pt>
                <c:pt idx="1443">
                  <c:v>14440</c:v>
                </c:pt>
                <c:pt idx="1444">
                  <c:v>14450</c:v>
                </c:pt>
                <c:pt idx="1445">
                  <c:v>14460</c:v>
                </c:pt>
                <c:pt idx="1446">
                  <c:v>14470</c:v>
                </c:pt>
                <c:pt idx="1447">
                  <c:v>14480</c:v>
                </c:pt>
                <c:pt idx="1448">
                  <c:v>14490</c:v>
                </c:pt>
                <c:pt idx="1449">
                  <c:v>14500</c:v>
                </c:pt>
                <c:pt idx="1450">
                  <c:v>14510</c:v>
                </c:pt>
                <c:pt idx="1451">
                  <c:v>14520</c:v>
                </c:pt>
                <c:pt idx="1452">
                  <c:v>14530</c:v>
                </c:pt>
                <c:pt idx="1453">
                  <c:v>14540</c:v>
                </c:pt>
                <c:pt idx="1454">
                  <c:v>14550</c:v>
                </c:pt>
                <c:pt idx="1455">
                  <c:v>14560</c:v>
                </c:pt>
                <c:pt idx="1456">
                  <c:v>14570</c:v>
                </c:pt>
                <c:pt idx="1457">
                  <c:v>14580</c:v>
                </c:pt>
                <c:pt idx="1458">
                  <c:v>14590</c:v>
                </c:pt>
                <c:pt idx="1459">
                  <c:v>14600</c:v>
                </c:pt>
                <c:pt idx="1460">
                  <c:v>14610</c:v>
                </c:pt>
                <c:pt idx="1461">
                  <c:v>14620</c:v>
                </c:pt>
                <c:pt idx="1462">
                  <c:v>14630</c:v>
                </c:pt>
                <c:pt idx="1463">
                  <c:v>14640</c:v>
                </c:pt>
                <c:pt idx="1464">
                  <c:v>14650</c:v>
                </c:pt>
                <c:pt idx="1465">
                  <c:v>14660</c:v>
                </c:pt>
                <c:pt idx="1466">
                  <c:v>14670</c:v>
                </c:pt>
                <c:pt idx="1467">
                  <c:v>14680</c:v>
                </c:pt>
                <c:pt idx="1468">
                  <c:v>14690</c:v>
                </c:pt>
                <c:pt idx="1469">
                  <c:v>14700</c:v>
                </c:pt>
                <c:pt idx="1470">
                  <c:v>14710</c:v>
                </c:pt>
                <c:pt idx="1471">
                  <c:v>14720</c:v>
                </c:pt>
                <c:pt idx="1472">
                  <c:v>14730</c:v>
                </c:pt>
                <c:pt idx="1473">
                  <c:v>14740</c:v>
                </c:pt>
                <c:pt idx="1474">
                  <c:v>14750</c:v>
                </c:pt>
                <c:pt idx="1475">
                  <c:v>14760</c:v>
                </c:pt>
                <c:pt idx="1476">
                  <c:v>14770</c:v>
                </c:pt>
                <c:pt idx="1477">
                  <c:v>14780</c:v>
                </c:pt>
                <c:pt idx="1478">
                  <c:v>14790</c:v>
                </c:pt>
                <c:pt idx="1479">
                  <c:v>14800</c:v>
                </c:pt>
                <c:pt idx="1480">
                  <c:v>14810</c:v>
                </c:pt>
                <c:pt idx="1481">
                  <c:v>14820</c:v>
                </c:pt>
                <c:pt idx="1482">
                  <c:v>14830</c:v>
                </c:pt>
                <c:pt idx="1483">
                  <c:v>14840</c:v>
                </c:pt>
                <c:pt idx="1484">
                  <c:v>14850</c:v>
                </c:pt>
                <c:pt idx="1485">
                  <c:v>14860</c:v>
                </c:pt>
                <c:pt idx="1486">
                  <c:v>14870</c:v>
                </c:pt>
                <c:pt idx="1487">
                  <c:v>14880</c:v>
                </c:pt>
                <c:pt idx="1488">
                  <c:v>14890</c:v>
                </c:pt>
                <c:pt idx="1489">
                  <c:v>14900</c:v>
                </c:pt>
                <c:pt idx="1490">
                  <c:v>14910</c:v>
                </c:pt>
                <c:pt idx="1491">
                  <c:v>14920</c:v>
                </c:pt>
                <c:pt idx="1492">
                  <c:v>14930</c:v>
                </c:pt>
                <c:pt idx="1493">
                  <c:v>14940</c:v>
                </c:pt>
                <c:pt idx="1494">
                  <c:v>14950</c:v>
                </c:pt>
                <c:pt idx="1495">
                  <c:v>14960</c:v>
                </c:pt>
                <c:pt idx="1496">
                  <c:v>14970</c:v>
                </c:pt>
                <c:pt idx="1497">
                  <c:v>14980</c:v>
                </c:pt>
                <c:pt idx="1498">
                  <c:v>14990</c:v>
                </c:pt>
                <c:pt idx="1499">
                  <c:v>15000</c:v>
                </c:pt>
                <c:pt idx="1500">
                  <c:v>15010</c:v>
                </c:pt>
                <c:pt idx="1501">
                  <c:v>15020</c:v>
                </c:pt>
                <c:pt idx="1502">
                  <c:v>15030</c:v>
                </c:pt>
                <c:pt idx="1503">
                  <c:v>15040</c:v>
                </c:pt>
                <c:pt idx="1504">
                  <c:v>15050</c:v>
                </c:pt>
                <c:pt idx="1505">
                  <c:v>15060</c:v>
                </c:pt>
                <c:pt idx="1506">
                  <c:v>15070</c:v>
                </c:pt>
                <c:pt idx="1507">
                  <c:v>15080</c:v>
                </c:pt>
                <c:pt idx="1508">
                  <c:v>15090</c:v>
                </c:pt>
                <c:pt idx="1509">
                  <c:v>15100</c:v>
                </c:pt>
                <c:pt idx="1510">
                  <c:v>15110</c:v>
                </c:pt>
                <c:pt idx="1511">
                  <c:v>15120</c:v>
                </c:pt>
                <c:pt idx="1512">
                  <c:v>15130</c:v>
                </c:pt>
                <c:pt idx="1513">
                  <c:v>15140</c:v>
                </c:pt>
                <c:pt idx="1514">
                  <c:v>15150</c:v>
                </c:pt>
                <c:pt idx="1515">
                  <c:v>15160</c:v>
                </c:pt>
                <c:pt idx="1516">
                  <c:v>15170</c:v>
                </c:pt>
                <c:pt idx="1517">
                  <c:v>15180</c:v>
                </c:pt>
                <c:pt idx="1518">
                  <c:v>15190</c:v>
                </c:pt>
                <c:pt idx="1519">
                  <c:v>15200</c:v>
                </c:pt>
                <c:pt idx="1520">
                  <c:v>15210</c:v>
                </c:pt>
                <c:pt idx="1521">
                  <c:v>15220</c:v>
                </c:pt>
                <c:pt idx="1522">
                  <c:v>15230</c:v>
                </c:pt>
                <c:pt idx="1523">
                  <c:v>15240</c:v>
                </c:pt>
                <c:pt idx="1524">
                  <c:v>15250</c:v>
                </c:pt>
                <c:pt idx="1525">
                  <c:v>15260</c:v>
                </c:pt>
                <c:pt idx="1526">
                  <c:v>15270</c:v>
                </c:pt>
                <c:pt idx="1527">
                  <c:v>15280</c:v>
                </c:pt>
                <c:pt idx="1528">
                  <c:v>15290</c:v>
                </c:pt>
                <c:pt idx="1529">
                  <c:v>15300</c:v>
                </c:pt>
                <c:pt idx="1530">
                  <c:v>15310</c:v>
                </c:pt>
                <c:pt idx="1531">
                  <c:v>15320</c:v>
                </c:pt>
                <c:pt idx="1532">
                  <c:v>15330</c:v>
                </c:pt>
                <c:pt idx="1533">
                  <c:v>15340</c:v>
                </c:pt>
                <c:pt idx="1534">
                  <c:v>15350</c:v>
                </c:pt>
                <c:pt idx="1535">
                  <c:v>15360</c:v>
                </c:pt>
                <c:pt idx="1536">
                  <c:v>15370</c:v>
                </c:pt>
                <c:pt idx="1537">
                  <c:v>15380</c:v>
                </c:pt>
                <c:pt idx="1538">
                  <c:v>15390</c:v>
                </c:pt>
                <c:pt idx="1539">
                  <c:v>15400</c:v>
                </c:pt>
                <c:pt idx="1540">
                  <c:v>15410</c:v>
                </c:pt>
                <c:pt idx="1541">
                  <c:v>15420</c:v>
                </c:pt>
                <c:pt idx="1542">
                  <c:v>15430</c:v>
                </c:pt>
                <c:pt idx="1543">
                  <c:v>15440</c:v>
                </c:pt>
                <c:pt idx="1544">
                  <c:v>15450</c:v>
                </c:pt>
                <c:pt idx="1545">
                  <c:v>15460</c:v>
                </c:pt>
                <c:pt idx="1546">
                  <c:v>15470</c:v>
                </c:pt>
                <c:pt idx="1547">
                  <c:v>15480</c:v>
                </c:pt>
                <c:pt idx="1548">
                  <c:v>15490</c:v>
                </c:pt>
                <c:pt idx="1549">
                  <c:v>15500</c:v>
                </c:pt>
                <c:pt idx="1550">
                  <c:v>15510</c:v>
                </c:pt>
                <c:pt idx="1551">
                  <c:v>15520</c:v>
                </c:pt>
                <c:pt idx="1552">
                  <c:v>15530</c:v>
                </c:pt>
                <c:pt idx="1553">
                  <c:v>15540</c:v>
                </c:pt>
                <c:pt idx="1554">
                  <c:v>15550</c:v>
                </c:pt>
                <c:pt idx="1555">
                  <c:v>15560</c:v>
                </c:pt>
                <c:pt idx="1556">
                  <c:v>15570</c:v>
                </c:pt>
                <c:pt idx="1557">
                  <c:v>15580</c:v>
                </c:pt>
                <c:pt idx="1558">
                  <c:v>15590</c:v>
                </c:pt>
                <c:pt idx="1559">
                  <c:v>15600</c:v>
                </c:pt>
                <c:pt idx="1560">
                  <c:v>15610</c:v>
                </c:pt>
                <c:pt idx="1561">
                  <c:v>15620</c:v>
                </c:pt>
                <c:pt idx="1562">
                  <c:v>15630</c:v>
                </c:pt>
                <c:pt idx="1563">
                  <c:v>15640</c:v>
                </c:pt>
                <c:pt idx="1564">
                  <c:v>15650</c:v>
                </c:pt>
                <c:pt idx="1565">
                  <c:v>15660</c:v>
                </c:pt>
                <c:pt idx="1566">
                  <c:v>15670</c:v>
                </c:pt>
                <c:pt idx="1567">
                  <c:v>15680</c:v>
                </c:pt>
                <c:pt idx="1568">
                  <c:v>15690</c:v>
                </c:pt>
                <c:pt idx="1569">
                  <c:v>15700</c:v>
                </c:pt>
                <c:pt idx="1570">
                  <c:v>15710</c:v>
                </c:pt>
                <c:pt idx="1571">
                  <c:v>15720</c:v>
                </c:pt>
                <c:pt idx="1572">
                  <c:v>15730</c:v>
                </c:pt>
                <c:pt idx="1573">
                  <c:v>15740</c:v>
                </c:pt>
                <c:pt idx="1574">
                  <c:v>15750</c:v>
                </c:pt>
                <c:pt idx="1575">
                  <c:v>15760</c:v>
                </c:pt>
                <c:pt idx="1576">
                  <c:v>15770</c:v>
                </c:pt>
                <c:pt idx="1577">
                  <c:v>15780</c:v>
                </c:pt>
                <c:pt idx="1578">
                  <c:v>15790</c:v>
                </c:pt>
                <c:pt idx="1579">
                  <c:v>15800</c:v>
                </c:pt>
                <c:pt idx="1580">
                  <c:v>15810</c:v>
                </c:pt>
                <c:pt idx="1581">
                  <c:v>15820</c:v>
                </c:pt>
                <c:pt idx="1582">
                  <c:v>15830</c:v>
                </c:pt>
                <c:pt idx="1583">
                  <c:v>15840</c:v>
                </c:pt>
                <c:pt idx="1584">
                  <c:v>15850</c:v>
                </c:pt>
                <c:pt idx="1585">
                  <c:v>15860</c:v>
                </c:pt>
                <c:pt idx="1586">
                  <c:v>15870</c:v>
                </c:pt>
                <c:pt idx="1587">
                  <c:v>15880</c:v>
                </c:pt>
                <c:pt idx="1588">
                  <c:v>15890</c:v>
                </c:pt>
                <c:pt idx="1589">
                  <c:v>15900</c:v>
                </c:pt>
                <c:pt idx="1590">
                  <c:v>15910</c:v>
                </c:pt>
                <c:pt idx="1591">
                  <c:v>15920</c:v>
                </c:pt>
                <c:pt idx="1592">
                  <c:v>15930</c:v>
                </c:pt>
                <c:pt idx="1593">
                  <c:v>15940</c:v>
                </c:pt>
                <c:pt idx="1594">
                  <c:v>15950</c:v>
                </c:pt>
                <c:pt idx="1595">
                  <c:v>15960</c:v>
                </c:pt>
                <c:pt idx="1596">
                  <c:v>15970</c:v>
                </c:pt>
                <c:pt idx="1597">
                  <c:v>15980</c:v>
                </c:pt>
                <c:pt idx="1598">
                  <c:v>15990</c:v>
                </c:pt>
                <c:pt idx="1599">
                  <c:v>16000</c:v>
                </c:pt>
                <c:pt idx="1600">
                  <c:v>16010</c:v>
                </c:pt>
                <c:pt idx="1601">
                  <c:v>16020</c:v>
                </c:pt>
                <c:pt idx="1602">
                  <c:v>16030</c:v>
                </c:pt>
                <c:pt idx="1603">
                  <c:v>16040</c:v>
                </c:pt>
                <c:pt idx="1604">
                  <c:v>16050</c:v>
                </c:pt>
                <c:pt idx="1605">
                  <c:v>16060</c:v>
                </c:pt>
                <c:pt idx="1606">
                  <c:v>16070</c:v>
                </c:pt>
                <c:pt idx="1607">
                  <c:v>16080</c:v>
                </c:pt>
                <c:pt idx="1608">
                  <c:v>16090</c:v>
                </c:pt>
                <c:pt idx="1609">
                  <c:v>16100</c:v>
                </c:pt>
                <c:pt idx="1610">
                  <c:v>16110</c:v>
                </c:pt>
                <c:pt idx="1611">
                  <c:v>16120</c:v>
                </c:pt>
                <c:pt idx="1612">
                  <c:v>16130</c:v>
                </c:pt>
                <c:pt idx="1613">
                  <c:v>16140</c:v>
                </c:pt>
                <c:pt idx="1614">
                  <c:v>16150</c:v>
                </c:pt>
                <c:pt idx="1615">
                  <c:v>16160</c:v>
                </c:pt>
                <c:pt idx="1616">
                  <c:v>16170</c:v>
                </c:pt>
                <c:pt idx="1617">
                  <c:v>16180</c:v>
                </c:pt>
                <c:pt idx="1618">
                  <c:v>16190</c:v>
                </c:pt>
                <c:pt idx="1619">
                  <c:v>16200</c:v>
                </c:pt>
                <c:pt idx="1620">
                  <c:v>16210</c:v>
                </c:pt>
                <c:pt idx="1621">
                  <c:v>16220</c:v>
                </c:pt>
                <c:pt idx="1622">
                  <c:v>16230</c:v>
                </c:pt>
                <c:pt idx="1623">
                  <c:v>16240</c:v>
                </c:pt>
                <c:pt idx="1624">
                  <c:v>16250</c:v>
                </c:pt>
                <c:pt idx="1625">
                  <c:v>16260</c:v>
                </c:pt>
                <c:pt idx="1626">
                  <c:v>16270</c:v>
                </c:pt>
                <c:pt idx="1627">
                  <c:v>16280</c:v>
                </c:pt>
                <c:pt idx="1628">
                  <c:v>16290</c:v>
                </c:pt>
                <c:pt idx="1629">
                  <c:v>16300</c:v>
                </c:pt>
                <c:pt idx="1630">
                  <c:v>16310</c:v>
                </c:pt>
                <c:pt idx="1631">
                  <c:v>16320</c:v>
                </c:pt>
                <c:pt idx="1632">
                  <c:v>16330</c:v>
                </c:pt>
                <c:pt idx="1633">
                  <c:v>16340</c:v>
                </c:pt>
                <c:pt idx="1634">
                  <c:v>16350</c:v>
                </c:pt>
                <c:pt idx="1635">
                  <c:v>16360</c:v>
                </c:pt>
                <c:pt idx="1636">
                  <c:v>16370</c:v>
                </c:pt>
                <c:pt idx="1637">
                  <c:v>16380</c:v>
                </c:pt>
                <c:pt idx="1638">
                  <c:v>16390</c:v>
                </c:pt>
                <c:pt idx="1639">
                  <c:v>16400</c:v>
                </c:pt>
                <c:pt idx="1640">
                  <c:v>16410</c:v>
                </c:pt>
                <c:pt idx="1641">
                  <c:v>16420</c:v>
                </c:pt>
                <c:pt idx="1642">
                  <c:v>16430</c:v>
                </c:pt>
                <c:pt idx="1643">
                  <c:v>16440</c:v>
                </c:pt>
                <c:pt idx="1644">
                  <c:v>16450</c:v>
                </c:pt>
                <c:pt idx="1645">
                  <c:v>16460</c:v>
                </c:pt>
                <c:pt idx="1646">
                  <c:v>16470</c:v>
                </c:pt>
                <c:pt idx="1647">
                  <c:v>16480</c:v>
                </c:pt>
                <c:pt idx="1648">
                  <c:v>16490</c:v>
                </c:pt>
                <c:pt idx="1649">
                  <c:v>16500</c:v>
                </c:pt>
                <c:pt idx="1650">
                  <c:v>16510</c:v>
                </c:pt>
                <c:pt idx="1651">
                  <c:v>16520</c:v>
                </c:pt>
                <c:pt idx="1652">
                  <c:v>16530</c:v>
                </c:pt>
                <c:pt idx="1653">
                  <c:v>16540</c:v>
                </c:pt>
                <c:pt idx="1654">
                  <c:v>16550</c:v>
                </c:pt>
                <c:pt idx="1655">
                  <c:v>16560</c:v>
                </c:pt>
                <c:pt idx="1656">
                  <c:v>16570</c:v>
                </c:pt>
                <c:pt idx="1657">
                  <c:v>16580</c:v>
                </c:pt>
                <c:pt idx="1658">
                  <c:v>16590</c:v>
                </c:pt>
                <c:pt idx="1659">
                  <c:v>16600</c:v>
                </c:pt>
                <c:pt idx="1660">
                  <c:v>16610</c:v>
                </c:pt>
                <c:pt idx="1661">
                  <c:v>16620</c:v>
                </c:pt>
                <c:pt idx="1662">
                  <c:v>16630</c:v>
                </c:pt>
                <c:pt idx="1663">
                  <c:v>16640</c:v>
                </c:pt>
                <c:pt idx="1664">
                  <c:v>16650</c:v>
                </c:pt>
                <c:pt idx="1665">
                  <c:v>16660</c:v>
                </c:pt>
                <c:pt idx="1666">
                  <c:v>16670</c:v>
                </c:pt>
                <c:pt idx="1667">
                  <c:v>16680</c:v>
                </c:pt>
                <c:pt idx="1668">
                  <c:v>16690</c:v>
                </c:pt>
                <c:pt idx="1669">
                  <c:v>16700</c:v>
                </c:pt>
                <c:pt idx="1670">
                  <c:v>16710</c:v>
                </c:pt>
                <c:pt idx="1671">
                  <c:v>16720</c:v>
                </c:pt>
                <c:pt idx="1672">
                  <c:v>16730</c:v>
                </c:pt>
                <c:pt idx="1673">
                  <c:v>16740</c:v>
                </c:pt>
                <c:pt idx="1674">
                  <c:v>16750</c:v>
                </c:pt>
                <c:pt idx="1675">
                  <c:v>16760</c:v>
                </c:pt>
                <c:pt idx="1676">
                  <c:v>16770</c:v>
                </c:pt>
                <c:pt idx="1677">
                  <c:v>16780</c:v>
                </c:pt>
                <c:pt idx="1678">
                  <c:v>16790</c:v>
                </c:pt>
                <c:pt idx="1679">
                  <c:v>16800</c:v>
                </c:pt>
                <c:pt idx="1680">
                  <c:v>16810</c:v>
                </c:pt>
                <c:pt idx="1681">
                  <c:v>16820</c:v>
                </c:pt>
                <c:pt idx="1682">
                  <c:v>16830</c:v>
                </c:pt>
                <c:pt idx="1683">
                  <c:v>16840</c:v>
                </c:pt>
                <c:pt idx="1684">
                  <c:v>16850</c:v>
                </c:pt>
                <c:pt idx="1685">
                  <c:v>16860</c:v>
                </c:pt>
                <c:pt idx="1686">
                  <c:v>16870</c:v>
                </c:pt>
                <c:pt idx="1687">
                  <c:v>16880</c:v>
                </c:pt>
                <c:pt idx="1688">
                  <c:v>16890</c:v>
                </c:pt>
                <c:pt idx="1689">
                  <c:v>16900</c:v>
                </c:pt>
                <c:pt idx="1690">
                  <c:v>16910</c:v>
                </c:pt>
                <c:pt idx="1691">
                  <c:v>16920</c:v>
                </c:pt>
                <c:pt idx="1692">
                  <c:v>16930</c:v>
                </c:pt>
                <c:pt idx="1693">
                  <c:v>16940</c:v>
                </c:pt>
                <c:pt idx="1694">
                  <c:v>16950</c:v>
                </c:pt>
                <c:pt idx="1695">
                  <c:v>16960</c:v>
                </c:pt>
                <c:pt idx="1696">
                  <c:v>16970</c:v>
                </c:pt>
                <c:pt idx="1697">
                  <c:v>16980</c:v>
                </c:pt>
                <c:pt idx="1698">
                  <c:v>16990</c:v>
                </c:pt>
                <c:pt idx="1699">
                  <c:v>17000</c:v>
                </c:pt>
                <c:pt idx="1700">
                  <c:v>17010</c:v>
                </c:pt>
                <c:pt idx="1701">
                  <c:v>17020</c:v>
                </c:pt>
                <c:pt idx="1702">
                  <c:v>17030</c:v>
                </c:pt>
                <c:pt idx="1703">
                  <c:v>17040</c:v>
                </c:pt>
                <c:pt idx="1704">
                  <c:v>17050</c:v>
                </c:pt>
                <c:pt idx="1705">
                  <c:v>17060</c:v>
                </c:pt>
                <c:pt idx="1706">
                  <c:v>17070</c:v>
                </c:pt>
                <c:pt idx="1707">
                  <c:v>17080</c:v>
                </c:pt>
                <c:pt idx="1708">
                  <c:v>17090</c:v>
                </c:pt>
                <c:pt idx="1709">
                  <c:v>17100</c:v>
                </c:pt>
                <c:pt idx="1710">
                  <c:v>17110</c:v>
                </c:pt>
                <c:pt idx="1711">
                  <c:v>17120</c:v>
                </c:pt>
                <c:pt idx="1712">
                  <c:v>17130</c:v>
                </c:pt>
                <c:pt idx="1713">
                  <c:v>17140</c:v>
                </c:pt>
                <c:pt idx="1714">
                  <c:v>17150</c:v>
                </c:pt>
                <c:pt idx="1715">
                  <c:v>17160</c:v>
                </c:pt>
                <c:pt idx="1716">
                  <c:v>17170</c:v>
                </c:pt>
                <c:pt idx="1717">
                  <c:v>17180</c:v>
                </c:pt>
                <c:pt idx="1718">
                  <c:v>17190</c:v>
                </c:pt>
                <c:pt idx="1719">
                  <c:v>17200</c:v>
                </c:pt>
                <c:pt idx="1720">
                  <c:v>17210</c:v>
                </c:pt>
                <c:pt idx="1721">
                  <c:v>17220</c:v>
                </c:pt>
                <c:pt idx="1722">
                  <c:v>17230</c:v>
                </c:pt>
                <c:pt idx="1723">
                  <c:v>17240</c:v>
                </c:pt>
                <c:pt idx="1724">
                  <c:v>17250</c:v>
                </c:pt>
                <c:pt idx="1725">
                  <c:v>17260</c:v>
                </c:pt>
                <c:pt idx="1726">
                  <c:v>17270</c:v>
                </c:pt>
                <c:pt idx="1727">
                  <c:v>17280</c:v>
                </c:pt>
                <c:pt idx="1728">
                  <c:v>17290</c:v>
                </c:pt>
                <c:pt idx="1729">
                  <c:v>17300</c:v>
                </c:pt>
                <c:pt idx="1730">
                  <c:v>17310</c:v>
                </c:pt>
                <c:pt idx="1731">
                  <c:v>17320</c:v>
                </c:pt>
                <c:pt idx="1732">
                  <c:v>17330</c:v>
                </c:pt>
                <c:pt idx="1733">
                  <c:v>17340</c:v>
                </c:pt>
                <c:pt idx="1734">
                  <c:v>17350</c:v>
                </c:pt>
                <c:pt idx="1735">
                  <c:v>17360</c:v>
                </c:pt>
                <c:pt idx="1736">
                  <c:v>17370</c:v>
                </c:pt>
                <c:pt idx="1737">
                  <c:v>17380</c:v>
                </c:pt>
                <c:pt idx="1738">
                  <c:v>17390</c:v>
                </c:pt>
                <c:pt idx="1739">
                  <c:v>17400</c:v>
                </c:pt>
                <c:pt idx="1740">
                  <c:v>17410</c:v>
                </c:pt>
                <c:pt idx="1741">
                  <c:v>17420</c:v>
                </c:pt>
                <c:pt idx="1742">
                  <c:v>17430</c:v>
                </c:pt>
                <c:pt idx="1743">
                  <c:v>17440</c:v>
                </c:pt>
                <c:pt idx="1744">
                  <c:v>17450</c:v>
                </c:pt>
                <c:pt idx="1745">
                  <c:v>17460</c:v>
                </c:pt>
                <c:pt idx="1746">
                  <c:v>17470</c:v>
                </c:pt>
                <c:pt idx="1747">
                  <c:v>17480</c:v>
                </c:pt>
                <c:pt idx="1748">
                  <c:v>17490</c:v>
                </c:pt>
                <c:pt idx="1749">
                  <c:v>17500</c:v>
                </c:pt>
                <c:pt idx="1750">
                  <c:v>17510</c:v>
                </c:pt>
                <c:pt idx="1751">
                  <c:v>17520</c:v>
                </c:pt>
                <c:pt idx="1752">
                  <c:v>17530</c:v>
                </c:pt>
                <c:pt idx="1753">
                  <c:v>17540</c:v>
                </c:pt>
                <c:pt idx="1754">
                  <c:v>17550</c:v>
                </c:pt>
                <c:pt idx="1755">
                  <c:v>17560</c:v>
                </c:pt>
                <c:pt idx="1756">
                  <c:v>17570</c:v>
                </c:pt>
                <c:pt idx="1757">
                  <c:v>17580</c:v>
                </c:pt>
                <c:pt idx="1758">
                  <c:v>17590</c:v>
                </c:pt>
                <c:pt idx="1759">
                  <c:v>17600</c:v>
                </c:pt>
                <c:pt idx="1760">
                  <c:v>17610</c:v>
                </c:pt>
                <c:pt idx="1761">
                  <c:v>17620</c:v>
                </c:pt>
                <c:pt idx="1762">
                  <c:v>17630</c:v>
                </c:pt>
                <c:pt idx="1763">
                  <c:v>17640</c:v>
                </c:pt>
                <c:pt idx="1764">
                  <c:v>17650</c:v>
                </c:pt>
                <c:pt idx="1765">
                  <c:v>17660</c:v>
                </c:pt>
                <c:pt idx="1766">
                  <c:v>17670</c:v>
                </c:pt>
                <c:pt idx="1767">
                  <c:v>17680</c:v>
                </c:pt>
                <c:pt idx="1768">
                  <c:v>17690</c:v>
                </c:pt>
                <c:pt idx="1769">
                  <c:v>17700</c:v>
                </c:pt>
                <c:pt idx="1770">
                  <c:v>17710</c:v>
                </c:pt>
                <c:pt idx="1771">
                  <c:v>17720</c:v>
                </c:pt>
                <c:pt idx="1772">
                  <c:v>17730</c:v>
                </c:pt>
                <c:pt idx="1773">
                  <c:v>17740</c:v>
                </c:pt>
                <c:pt idx="1774">
                  <c:v>17750</c:v>
                </c:pt>
                <c:pt idx="1775">
                  <c:v>17760</c:v>
                </c:pt>
                <c:pt idx="1776">
                  <c:v>17770</c:v>
                </c:pt>
                <c:pt idx="1777">
                  <c:v>17780</c:v>
                </c:pt>
                <c:pt idx="1778">
                  <c:v>17790</c:v>
                </c:pt>
                <c:pt idx="1779">
                  <c:v>17800</c:v>
                </c:pt>
                <c:pt idx="1780">
                  <c:v>17810</c:v>
                </c:pt>
                <c:pt idx="1781">
                  <c:v>17820</c:v>
                </c:pt>
                <c:pt idx="1782">
                  <c:v>17830</c:v>
                </c:pt>
                <c:pt idx="1783">
                  <c:v>17840</c:v>
                </c:pt>
                <c:pt idx="1784">
                  <c:v>17850</c:v>
                </c:pt>
                <c:pt idx="1785">
                  <c:v>17860</c:v>
                </c:pt>
                <c:pt idx="1786">
                  <c:v>17870</c:v>
                </c:pt>
                <c:pt idx="1787">
                  <c:v>17880</c:v>
                </c:pt>
                <c:pt idx="1788">
                  <c:v>17890</c:v>
                </c:pt>
                <c:pt idx="1789">
                  <c:v>17900</c:v>
                </c:pt>
                <c:pt idx="1790">
                  <c:v>17910</c:v>
                </c:pt>
                <c:pt idx="1791">
                  <c:v>17920</c:v>
                </c:pt>
                <c:pt idx="1792">
                  <c:v>17930</c:v>
                </c:pt>
                <c:pt idx="1793">
                  <c:v>17940</c:v>
                </c:pt>
                <c:pt idx="1794">
                  <c:v>17950</c:v>
                </c:pt>
                <c:pt idx="1795">
                  <c:v>17960</c:v>
                </c:pt>
                <c:pt idx="1796">
                  <c:v>17970</c:v>
                </c:pt>
                <c:pt idx="1797">
                  <c:v>17980</c:v>
                </c:pt>
                <c:pt idx="1798">
                  <c:v>17990</c:v>
                </c:pt>
                <c:pt idx="1799">
                  <c:v>18000</c:v>
                </c:pt>
                <c:pt idx="1800">
                  <c:v>18010</c:v>
                </c:pt>
                <c:pt idx="1801">
                  <c:v>18020</c:v>
                </c:pt>
                <c:pt idx="1802">
                  <c:v>18030</c:v>
                </c:pt>
                <c:pt idx="1803">
                  <c:v>18040</c:v>
                </c:pt>
                <c:pt idx="1804">
                  <c:v>18050</c:v>
                </c:pt>
                <c:pt idx="1805">
                  <c:v>18060</c:v>
                </c:pt>
                <c:pt idx="1806">
                  <c:v>18070</c:v>
                </c:pt>
                <c:pt idx="1807">
                  <c:v>18080</c:v>
                </c:pt>
                <c:pt idx="1808">
                  <c:v>18090</c:v>
                </c:pt>
                <c:pt idx="1809">
                  <c:v>18100</c:v>
                </c:pt>
                <c:pt idx="1810">
                  <c:v>18110</c:v>
                </c:pt>
                <c:pt idx="1811">
                  <c:v>18120</c:v>
                </c:pt>
                <c:pt idx="1812">
                  <c:v>18130</c:v>
                </c:pt>
                <c:pt idx="1813">
                  <c:v>18140</c:v>
                </c:pt>
                <c:pt idx="1814">
                  <c:v>18150</c:v>
                </c:pt>
                <c:pt idx="1815">
                  <c:v>18160</c:v>
                </c:pt>
                <c:pt idx="1816">
                  <c:v>18170</c:v>
                </c:pt>
                <c:pt idx="1817">
                  <c:v>18180</c:v>
                </c:pt>
                <c:pt idx="1818">
                  <c:v>18190</c:v>
                </c:pt>
                <c:pt idx="1819">
                  <c:v>18200</c:v>
                </c:pt>
                <c:pt idx="1820">
                  <c:v>18210</c:v>
                </c:pt>
                <c:pt idx="1821">
                  <c:v>18220</c:v>
                </c:pt>
                <c:pt idx="1822">
                  <c:v>18230</c:v>
                </c:pt>
                <c:pt idx="1823">
                  <c:v>18240</c:v>
                </c:pt>
                <c:pt idx="1824">
                  <c:v>18250</c:v>
                </c:pt>
                <c:pt idx="1825">
                  <c:v>18260</c:v>
                </c:pt>
                <c:pt idx="1826">
                  <c:v>18270</c:v>
                </c:pt>
                <c:pt idx="1827">
                  <c:v>18280</c:v>
                </c:pt>
                <c:pt idx="1828">
                  <c:v>18290</c:v>
                </c:pt>
                <c:pt idx="1829">
                  <c:v>18300</c:v>
                </c:pt>
                <c:pt idx="1830">
                  <c:v>18310</c:v>
                </c:pt>
                <c:pt idx="1831">
                  <c:v>18320</c:v>
                </c:pt>
                <c:pt idx="1832">
                  <c:v>18330</c:v>
                </c:pt>
                <c:pt idx="1833">
                  <c:v>18340</c:v>
                </c:pt>
                <c:pt idx="1834">
                  <c:v>18350</c:v>
                </c:pt>
                <c:pt idx="1835">
                  <c:v>18360</c:v>
                </c:pt>
                <c:pt idx="1836">
                  <c:v>18370</c:v>
                </c:pt>
                <c:pt idx="1837">
                  <c:v>18380</c:v>
                </c:pt>
                <c:pt idx="1838">
                  <c:v>18390</c:v>
                </c:pt>
                <c:pt idx="1839">
                  <c:v>18400</c:v>
                </c:pt>
                <c:pt idx="1840">
                  <c:v>18410</c:v>
                </c:pt>
                <c:pt idx="1841">
                  <c:v>18420</c:v>
                </c:pt>
                <c:pt idx="1842">
                  <c:v>18430</c:v>
                </c:pt>
                <c:pt idx="1843">
                  <c:v>18440</c:v>
                </c:pt>
                <c:pt idx="1844">
                  <c:v>18450</c:v>
                </c:pt>
                <c:pt idx="1845">
                  <c:v>18460</c:v>
                </c:pt>
                <c:pt idx="1846">
                  <c:v>18470</c:v>
                </c:pt>
                <c:pt idx="1847">
                  <c:v>18480</c:v>
                </c:pt>
                <c:pt idx="1848">
                  <c:v>18490</c:v>
                </c:pt>
                <c:pt idx="1849">
                  <c:v>18500</c:v>
                </c:pt>
                <c:pt idx="1850">
                  <c:v>18510</c:v>
                </c:pt>
                <c:pt idx="1851">
                  <c:v>18520</c:v>
                </c:pt>
                <c:pt idx="1852">
                  <c:v>18530</c:v>
                </c:pt>
                <c:pt idx="1853">
                  <c:v>18540</c:v>
                </c:pt>
                <c:pt idx="1854">
                  <c:v>18550</c:v>
                </c:pt>
                <c:pt idx="1855">
                  <c:v>18560</c:v>
                </c:pt>
                <c:pt idx="1856">
                  <c:v>18570</c:v>
                </c:pt>
                <c:pt idx="1857">
                  <c:v>18580</c:v>
                </c:pt>
                <c:pt idx="1858">
                  <c:v>18590</c:v>
                </c:pt>
                <c:pt idx="1859">
                  <c:v>18600</c:v>
                </c:pt>
                <c:pt idx="1860">
                  <c:v>18610</c:v>
                </c:pt>
                <c:pt idx="1861">
                  <c:v>18620</c:v>
                </c:pt>
                <c:pt idx="1862">
                  <c:v>18630</c:v>
                </c:pt>
                <c:pt idx="1863">
                  <c:v>18640</c:v>
                </c:pt>
                <c:pt idx="1864">
                  <c:v>18650</c:v>
                </c:pt>
                <c:pt idx="1865">
                  <c:v>18660</c:v>
                </c:pt>
                <c:pt idx="1866">
                  <c:v>18670</c:v>
                </c:pt>
                <c:pt idx="1867">
                  <c:v>18680</c:v>
                </c:pt>
                <c:pt idx="1868">
                  <c:v>18690</c:v>
                </c:pt>
                <c:pt idx="1869">
                  <c:v>18700</c:v>
                </c:pt>
                <c:pt idx="1870">
                  <c:v>18710</c:v>
                </c:pt>
                <c:pt idx="1871">
                  <c:v>18720</c:v>
                </c:pt>
                <c:pt idx="1872">
                  <c:v>18730</c:v>
                </c:pt>
                <c:pt idx="1873">
                  <c:v>18740</c:v>
                </c:pt>
                <c:pt idx="1874">
                  <c:v>18750</c:v>
                </c:pt>
                <c:pt idx="1875">
                  <c:v>18760</c:v>
                </c:pt>
                <c:pt idx="1876">
                  <c:v>18770</c:v>
                </c:pt>
                <c:pt idx="1877">
                  <c:v>18780</c:v>
                </c:pt>
                <c:pt idx="1878">
                  <c:v>18790</c:v>
                </c:pt>
                <c:pt idx="1879">
                  <c:v>18800</c:v>
                </c:pt>
                <c:pt idx="1880">
                  <c:v>18810</c:v>
                </c:pt>
                <c:pt idx="1881">
                  <c:v>18820</c:v>
                </c:pt>
                <c:pt idx="1882">
                  <c:v>18830</c:v>
                </c:pt>
                <c:pt idx="1883">
                  <c:v>18840</c:v>
                </c:pt>
                <c:pt idx="1884">
                  <c:v>18850</c:v>
                </c:pt>
                <c:pt idx="1885">
                  <c:v>18860</c:v>
                </c:pt>
                <c:pt idx="1886">
                  <c:v>18870</c:v>
                </c:pt>
                <c:pt idx="1887">
                  <c:v>18880</c:v>
                </c:pt>
                <c:pt idx="1888">
                  <c:v>18890</c:v>
                </c:pt>
                <c:pt idx="1889">
                  <c:v>18900</c:v>
                </c:pt>
                <c:pt idx="1890">
                  <c:v>18910</c:v>
                </c:pt>
                <c:pt idx="1891">
                  <c:v>18920</c:v>
                </c:pt>
                <c:pt idx="1892">
                  <c:v>18930</c:v>
                </c:pt>
                <c:pt idx="1893">
                  <c:v>18940</c:v>
                </c:pt>
                <c:pt idx="1894">
                  <c:v>18950</c:v>
                </c:pt>
                <c:pt idx="1895">
                  <c:v>18960</c:v>
                </c:pt>
                <c:pt idx="1896">
                  <c:v>18970</c:v>
                </c:pt>
                <c:pt idx="1897">
                  <c:v>18980</c:v>
                </c:pt>
                <c:pt idx="1898">
                  <c:v>18990</c:v>
                </c:pt>
                <c:pt idx="1899">
                  <c:v>19000</c:v>
                </c:pt>
                <c:pt idx="1900">
                  <c:v>19010</c:v>
                </c:pt>
                <c:pt idx="1901">
                  <c:v>19020</c:v>
                </c:pt>
                <c:pt idx="1902">
                  <c:v>19030</c:v>
                </c:pt>
                <c:pt idx="1903">
                  <c:v>19040</c:v>
                </c:pt>
                <c:pt idx="1904">
                  <c:v>19050</c:v>
                </c:pt>
                <c:pt idx="1905">
                  <c:v>19060</c:v>
                </c:pt>
                <c:pt idx="1906">
                  <c:v>19070</c:v>
                </c:pt>
                <c:pt idx="1907">
                  <c:v>19080</c:v>
                </c:pt>
                <c:pt idx="1908">
                  <c:v>19090</c:v>
                </c:pt>
                <c:pt idx="1909">
                  <c:v>19100</c:v>
                </c:pt>
                <c:pt idx="1910">
                  <c:v>19110</c:v>
                </c:pt>
                <c:pt idx="1911">
                  <c:v>19120</c:v>
                </c:pt>
                <c:pt idx="1912">
                  <c:v>19130</c:v>
                </c:pt>
                <c:pt idx="1913">
                  <c:v>19140</c:v>
                </c:pt>
                <c:pt idx="1914">
                  <c:v>19150</c:v>
                </c:pt>
                <c:pt idx="1915">
                  <c:v>19160</c:v>
                </c:pt>
                <c:pt idx="1916">
                  <c:v>19170</c:v>
                </c:pt>
                <c:pt idx="1917">
                  <c:v>19180</c:v>
                </c:pt>
                <c:pt idx="1918">
                  <c:v>19190</c:v>
                </c:pt>
                <c:pt idx="1919">
                  <c:v>19200</c:v>
                </c:pt>
                <c:pt idx="1920">
                  <c:v>19210</c:v>
                </c:pt>
                <c:pt idx="1921">
                  <c:v>19220</c:v>
                </c:pt>
                <c:pt idx="1922">
                  <c:v>19230</c:v>
                </c:pt>
                <c:pt idx="1923">
                  <c:v>19240</c:v>
                </c:pt>
                <c:pt idx="1924">
                  <c:v>19250</c:v>
                </c:pt>
                <c:pt idx="1925">
                  <c:v>19260</c:v>
                </c:pt>
                <c:pt idx="1926">
                  <c:v>19270</c:v>
                </c:pt>
                <c:pt idx="1927">
                  <c:v>19280</c:v>
                </c:pt>
                <c:pt idx="1928">
                  <c:v>19290</c:v>
                </c:pt>
                <c:pt idx="1929">
                  <c:v>19300</c:v>
                </c:pt>
                <c:pt idx="1930">
                  <c:v>19310</c:v>
                </c:pt>
                <c:pt idx="1931">
                  <c:v>19320</c:v>
                </c:pt>
                <c:pt idx="1932">
                  <c:v>19330</c:v>
                </c:pt>
                <c:pt idx="1933">
                  <c:v>19340</c:v>
                </c:pt>
                <c:pt idx="1934">
                  <c:v>19350</c:v>
                </c:pt>
                <c:pt idx="1935">
                  <c:v>19360</c:v>
                </c:pt>
                <c:pt idx="1936">
                  <c:v>19370</c:v>
                </c:pt>
                <c:pt idx="1937">
                  <c:v>19380</c:v>
                </c:pt>
                <c:pt idx="1938">
                  <c:v>19390</c:v>
                </c:pt>
                <c:pt idx="1939">
                  <c:v>19400</c:v>
                </c:pt>
                <c:pt idx="1940">
                  <c:v>19410</c:v>
                </c:pt>
                <c:pt idx="1941">
                  <c:v>19420</c:v>
                </c:pt>
                <c:pt idx="1942">
                  <c:v>19430</c:v>
                </c:pt>
                <c:pt idx="1943">
                  <c:v>19440</c:v>
                </c:pt>
                <c:pt idx="1944">
                  <c:v>19450</c:v>
                </c:pt>
                <c:pt idx="1945">
                  <c:v>19460</c:v>
                </c:pt>
                <c:pt idx="1946">
                  <c:v>19470</c:v>
                </c:pt>
                <c:pt idx="1947">
                  <c:v>19480</c:v>
                </c:pt>
                <c:pt idx="1948">
                  <c:v>19490</c:v>
                </c:pt>
                <c:pt idx="1949">
                  <c:v>19500</c:v>
                </c:pt>
                <c:pt idx="1950">
                  <c:v>19510</c:v>
                </c:pt>
                <c:pt idx="1951">
                  <c:v>19520</c:v>
                </c:pt>
                <c:pt idx="1952">
                  <c:v>19530</c:v>
                </c:pt>
                <c:pt idx="1953">
                  <c:v>19540</c:v>
                </c:pt>
                <c:pt idx="1954">
                  <c:v>19550</c:v>
                </c:pt>
                <c:pt idx="1955">
                  <c:v>19560</c:v>
                </c:pt>
                <c:pt idx="1956">
                  <c:v>19570</c:v>
                </c:pt>
                <c:pt idx="1957">
                  <c:v>19580</c:v>
                </c:pt>
                <c:pt idx="1958">
                  <c:v>19590</c:v>
                </c:pt>
                <c:pt idx="1959">
                  <c:v>19600</c:v>
                </c:pt>
                <c:pt idx="1960">
                  <c:v>19610</c:v>
                </c:pt>
                <c:pt idx="1961">
                  <c:v>19620</c:v>
                </c:pt>
                <c:pt idx="1962">
                  <c:v>19630</c:v>
                </c:pt>
                <c:pt idx="1963">
                  <c:v>19640</c:v>
                </c:pt>
                <c:pt idx="1964">
                  <c:v>19650</c:v>
                </c:pt>
                <c:pt idx="1965">
                  <c:v>19660</c:v>
                </c:pt>
                <c:pt idx="1966">
                  <c:v>19670</c:v>
                </c:pt>
                <c:pt idx="1967">
                  <c:v>19680</c:v>
                </c:pt>
                <c:pt idx="1968">
                  <c:v>19690</c:v>
                </c:pt>
                <c:pt idx="1969">
                  <c:v>19700</c:v>
                </c:pt>
                <c:pt idx="1970">
                  <c:v>19710</c:v>
                </c:pt>
                <c:pt idx="1971">
                  <c:v>19720</c:v>
                </c:pt>
                <c:pt idx="1972">
                  <c:v>19730</c:v>
                </c:pt>
                <c:pt idx="1973">
                  <c:v>19740</c:v>
                </c:pt>
                <c:pt idx="1974">
                  <c:v>19750</c:v>
                </c:pt>
                <c:pt idx="1975">
                  <c:v>19760</c:v>
                </c:pt>
                <c:pt idx="1976">
                  <c:v>19770</c:v>
                </c:pt>
                <c:pt idx="1977">
                  <c:v>19780</c:v>
                </c:pt>
                <c:pt idx="1978">
                  <c:v>19790</c:v>
                </c:pt>
                <c:pt idx="1979">
                  <c:v>19800</c:v>
                </c:pt>
                <c:pt idx="1980">
                  <c:v>19810</c:v>
                </c:pt>
                <c:pt idx="1981">
                  <c:v>19820</c:v>
                </c:pt>
                <c:pt idx="1982">
                  <c:v>19830</c:v>
                </c:pt>
                <c:pt idx="1983">
                  <c:v>19840</c:v>
                </c:pt>
                <c:pt idx="1984">
                  <c:v>19850</c:v>
                </c:pt>
                <c:pt idx="1985">
                  <c:v>19860</c:v>
                </c:pt>
                <c:pt idx="1986">
                  <c:v>19870</c:v>
                </c:pt>
                <c:pt idx="1987">
                  <c:v>19880</c:v>
                </c:pt>
                <c:pt idx="1988">
                  <c:v>19890</c:v>
                </c:pt>
                <c:pt idx="1989">
                  <c:v>19900</c:v>
                </c:pt>
                <c:pt idx="1990">
                  <c:v>19910</c:v>
                </c:pt>
                <c:pt idx="1991">
                  <c:v>19920</c:v>
                </c:pt>
                <c:pt idx="1992">
                  <c:v>19930</c:v>
                </c:pt>
                <c:pt idx="1993">
                  <c:v>19940</c:v>
                </c:pt>
                <c:pt idx="1994">
                  <c:v>19950</c:v>
                </c:pt>
                <c:pt idx="1995">
                  <c:v>19960</c:v>
                </c:pt>
                <c:pt idx="1996">
                  <c:v>19970</c:v>
                </c:pt>
                <c:pt idx="1997">
                  <c:v>19980</c:v>
                </c:pt>
                <c:pt idx="1998">
                  <c:v>19990</c:v>
                </c:pt>
                <c:pt idx="1999">
                  <c:v>20000</c:v>
                </c:pt>
                <c:pt idx="2000">
                  <c:v>20010</c:v>
                </c:pt>
                <c:pt idx="2001">
                  <c:v>20020</c:v>
                </c:pt>
                <c:pt idx="2002">
                  <c:v>20030</c:v>
                </c:pt>
                <c:pt idx="2003">
                  <c:v>20040</c:v>
                </c:pt>
                <c:pt idx="2004">
                  <c:v>20050</c:v>
                </c:pt>
                <c:pt idx="2005">
                  <c:v>20060</c:v>
                </c:pt>
                <c:pt idx="2006">
                  <c:v>20070</c:v>
                </c:pt>
                <c:pt idx="2007">
                  <c:v>20080</c:v>
                </c:pt>
                <c:pt idx="2008">
                  <c:v>20090</c:v>
                </c:pt>
                <c:pt idx="2009">
                  <c:v>20100</c:v>
                </c:pt>
                <c:pt idx="2010">
                  <c:v>20110</c:v>
                </c:pt>
                <c:pt idx="2011">
                  <c:v>20120</c:v>
                </c:pt>
                <c:pt idx="2012">
                  <c:v>20130</c:v>
                </c:pt>
                <c:pt idx="2013">
                  <c:v>20140</c:v>
                </c:pt>
                <c:pt idx="2014">
                  <c:v>20150</c:v>
                </c:pt>
                <c:pt idx="2015">
                  <c:v>20160</c:v>
                </c:pt>
                <c:pt idx="2016">
                  <c:v>20170</c:v>
                </c:pt>
                <c:pt idx="2017">
                  <c:v>20180</c:v>
                </c:pt>
                <c:pt idx="2018">
                  <c:v>20190</c:v>
                </c:pt>
                <c:pt idx="2019">
                  <c:v>20200</c:v>
                </c:pt>
                <c:pt idx="2020">
                  <c:v>20210</c:v>
                </c:pt>
                <c:pt idx="2021">
                  <c:v>20220</c:v>
                </c:pt>
                <c:pt idx="2022">
                  <c:v>20230</c:v>
                </c:pt>
                <c:pt idx="2023">
                  <c:v>20240</c:v>
                </c:pt>
                <c:pt idx="2024">
                  <c:v>20250</c:v>
                </c:pt>
                <c:pt idx="2025">
                  <c:v>20260</c:v>
                </c:pt>
                <c:pt idx="2026">
                  <c:v>20270</c:v>
                </c:pt>
                <c:pt idx="2027">
                  <c:v>20280</c:v>
                </c:pt>
                <c:pt idx="2028">
                  <c:v>20290</c:v>
                </c:pt>
                <c:pt idx="2029">
                  <c:v>20300</c:v>
                </c:pt>
                <c:pt idx="2030">
                  <c:v>20310</c:v>
                </c:pt>
                <c:pt idx="2031">
                  <c:v>20320</c:v>
                </c:pt>
                <c:pt idx="2032">
                  <c:v>20330</c:v>
                </c:pt>
                <c:pt idx="2033">
                  <c:v>20340</c:v>
                </c:pt>
                <c:pt idx="2034">
                  <c:v>20350</c:v>
                </c:pt>
                <c:pt idx="2035">
                  <c:v>20360</c:v>
                </c:pt>
                <c:pt idx="2036">
                  <c:v>20370</c:v>
                </c:pt>
                <c:pt idx="2037">
                  <c:v>20380</c:v>
                </c:pt>
                <c:pt idx="2038">
                  <c:v>20390</c:v>
                </c:pt>
                <c:pt idx="2039">
                  <c:v>20400</c:v>
                </c:pt>
                <c:pt idx="2040">
                  <c:v>20410</c:v>
                </c:pt>
                <c:pt idx="2041">
                  <c:v>20420</c:v>
                </c:pt>
                <c:pt idx="2042">
                  <c:v>20430</c:v>
                </c:pt>
                <c:pt idx="2043">
                  <c:v>20440</c:v>
                </c:pt>
                <c:pt idx="2044">
                  <c:v>20450</c:v>
                </c:pt>
                <c:pt idx="2045">
                  <c:v>20460</c:v>
                </c:pt>
                <c:pt idx="2046">
                  <c:v>20470</c:v>
                </c:pt>
                <c:pt idx="2047">
                  <c:v>20480</c:v>
                </c:pt>
              </c:numCache>
            </c:numRef>
          </c:xVal>
          <c:yVal>
            <c:numRef>
              <c:f>Sheet1!$B$2:$B$2051</c:f>
              <c:numCache>
                <c:formatCode>General</c:formatCode>
                <c:ptCount val="20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4.6382189239332098E-3</c:v>
                </c:pt>
                <c:pt idx="9">
                  <c:v>5.4112554112554098E-2</c:v>
                </c:pt>
                <c:pt idx="10">
                  <c:v>8.0395794681508995E-2</c:v>
                </c:pt>
                <c:pt idx="11">
                  <c:v>0.14533085961657399</c:v>
                </c:pt>
                <c:pt idx="12">
                  <c:v>0.20871985157699399</c:v>
                </c:pt>
                <c:pt idx="13">
                  <c:v>0.289115646258503</c:v>
                </c:pt>
                <c:pt idx="14">
                  <c:v>0.38961038961039002</c:v>
                </c:pt>
                <c:pt idx="15">
                  <c:v>0.51793444650587495</c:v>
                </c:pt>
                <c:pt idx="16">
                  <c:v>0.66326530612244905</c:v>
                </c:pt>
                <c:pt idx="17">
                  <c:v>0.77612863327148995</c:v>
                </c:pt>
                <c:pt idx="18">
                  <c:v>0.91682127396413104</c:v>
                </c:pt>
                <c:pt idx="19">
                  <c:v>1.0621521335807</c:v>
                </c:pt>
                <c:pt idx="20">
                  <c:v>1.1873840445268999</c:v>
                </c:pt>
                <c:pt idx="21">
                  <c:v>1.27396413110699</c:v>
                </c:pt>
                <c:pt idx="22">
                  <c:v>1.35281385281385</c:v>
                </c:pt>
                <c:pt idx="23">
                  <c:v>1.5383426097711801</c:v>
                </c:pt>
                <c:pt idx="24">
                  <c:v>1.713048855906</c:v>
                </c:pt>
                <c:pt idx="25">
                  <c:v>1.9063079777365499</c:v>
                </c:pt>
                <c:pt idx="26">
                  <c:v>2.0516388373531198</c:v>
                </c:pt>
                <c:pt idx="27">
                  <c:v>2.2974644403215798</c:v>
                </c:pt>
                <c:pt idx="28">
                  <c:v>2.5154607297464402</c:v>
                </c:pt>
                <c:pt idx="29">
                  <c:v>2.8478664192949901</c:v>
                </c:pt>
                <c:pt idx="30">
                  <c:v>3.0395794681509001</c:v>
                </c:pt>
                <c:pt idx="31">
                  <c:v>3.3627087198515802</c:v>
                </c:pt>
                <c:pt idx="32">
                  <c:v>3.7121212121212102</c:v>
                </c:pt>
                <c:pt idx="33">
                  <c:v>4.2517006802721102</c:v>
                </c:pt>
                <c:pt idx="34">
                  <c:v>4.9412492269635102</c:v>
                </c:pt>
                <c:pt idx="35">
                  <c:v>5.5936920222634496</c:v>
                </c:pt>
                <c:pt idx="36">
                  <c:v>6.4842300556586299</c:v>
                </c:pt>
                <c:pt idx="37">
                  <c:v>7.1629560915275201</c:v>
                </c:pt>
                <c:pt idx="38">
                  <c:v>7.4335188620902901</c:v>
                </c:pt>
                <c:pt idx="39">
                  <c:v>7.4737167594310403</c:v>
                </c:pt>
                <c:pt idx="40">
                  <c:v>7.4025974025974</c:v>
                </c:pt>
                <c:pt idx="41">
                  <c:v>7.00680272108844</c:v>
                </c:pt>
                <c:pt idx="42">
                  <c:v>6.6094619666048198</c:v>
                </c:pt>
                <c:pt idx="43">
                  <c:v>6.1178107606678997</c:v>
                </c:pt>
                <c:pt idx="44">
                  <c:v>5.90136054421769</c:v>
                </c:pt>
                <c:pt idx="45">
                  <c:v>5.2380952380952399</c:v>
                </c:pt>
                <c:pt idx="46">
                  <c:v>4.4635126777983896</c:v>
                </c:pt>
                <c:pt idx="47">
                  <c:v>3.5435992578849702</c:v>
                </c:pt>
                <c:pt idx="48">
                  <c:v>2.7782931354359901</c:v>
                </c:pt>
                <c:pt idx="49">
                  <c:v>2.3608534322820001</c:v>
                </c:pt>
                <c:pt idx="50">
                  <c:v>1.99288806431664</c:v>
                </c:pt>
                <c:pt idx="51">
                  <c:v>1.77179962894249</c:v>
                </c:pt>
                <c:pt idx="52">
                  <c:v>1.64965986394558</c:v>
                </c:pt>
                <c:pt idx="53">
                  <c:v>1.53988868274583</c:v>
                </c:pt>
                <c:pt idx="54">
                  <c:v>1.41774891774892</c:v>
                </c:pt>
                <c:pt idx="55">
                  <c:v>1.06679035250464</c:v>
                </c:pt>
                <c:pt idx="56">
                  <c:v>0.82869511440940002</c:v>
                </c:pt>
                <c:pt idx="57">
                  <c:v>0.68181818181818199</c:v>
                </c:pt>
                <c:pt idx="58">
                  <c:v>0.49319727891156501</c:v>
                </c:pt>
                <c:pt idx="59">
                  <c:v>0.42671614100185501</c:v>
                </c:pt>
                <c:pt idx="60">
                  <c:v>0.41743970315398898</c:v>
                </c:pt>
                <c:pt idx="61">
                  <c:v>0.50865800865800903</c:v>
                </c:pt>
                <c:pt idx="62">
                  <c:v>0.536487322201608</c:v>
                </c:pt>
                <c:pt idx="63">
                  <c:v>0.50401978973407502</c:v>
                </c:pt>
                <c:pt idx="64">
                  <c:v>0.50556586270871995</c:v>
                </c:pt>
                <c:pt idx="65">
                  <c:v>0.50092764378478705</c:v>
                </c:pt>
                <c:pt idx="66">
                  <c:v>0.53803339517625204</c:v>
                </c:pt>
                <c:pt idx="67">
                  <c:v>0.56895485466913998</c:v>
                </c:pt>
                <c:pt idx="68">
                  <c:v>0.60451453308596204</c:v>
                </c:pt>
                <c:pt idx="69">
                  <c:v>0.62615955473098295</c:v>
                </c:pt>
                <c:pt idx="70">
                  <c:v>0.65089672232529405</c:v>
                </c:pt>
                <c:pt idx="71">
                  <c:v>0.67408781694496001</c:v>
                </c:pt>
                <c:pt idx="72">
                  <c:v>0.66481137909709298</c:v>
                </c:pt>
                <c:pt idx="73">
                  <c:v>0.69109461966604802</c:v>
                </c:pt>
                <c:pt idx="74">
                  <c:v>0.69727891156462596</c:v>
                </c:pt>
                <c:pt idx="75">
                  <c:v>0.72356215213358099</c:v>
                </c:pt>
                <c:pt idx="76">
                  <c:v>0.79158936301793403</c:v>
                </c:pt>
                <c:pt idx="77">
                  <c:v>0.82405689548546701</c:v>
                </c:pt>
                <c:pt idx="78">
                  <c:v>0.78849721706864595</c:v>
                </c:pt>
                <c:pt idx="79">
                  <c:v>0.79004329004328999</c:v>
                </c:pt>
                <c:pt idx="80">
                  <c:v>0.86889301175015499</c:v>
                </c:pt>
                <c:pt idx="81">
                  <c:v>0.82714904143475598</c:v>
                </c:pt>
                <c:pt idx="82">
                  <c:v>0.89826839826839799</c:v>
                </c:pt>
                <c:pt idx="83">
                  <c:v>0.85652442795299899</c:v>
                </c:pt>
                <c:pt idx="84">
                  <c:v>0.93382807668521906</c:v>
                </c:pt>
                <c:pt idx="85">
                  <c:v>0.96629560915275203</c:v>
                </c:pt>
                <c:pt idx="86">
                  <c:v>0.89672232529375395</c:v>
                </c:pt>
                <c:pt idx="87">
                  <c:v>0.94619666048237505</c:v>
                </c:pt>
                <c:pt idx="88">
                  <c:v>0.99103277674706203</c:v>
                </c:pt>
                <c:pt idx="89">
                  <c:v>1.0497835497835499</c:v>
                </c:pt>
                <c:pt idx="90">
                  <c:v>1.07297464440322</c:v>
                </c:pt>
                <c:pt idx="91">
                  <c:v>1.00803957946815</c:v>
                </c:pt>
                <c:pt idx="92">
                  <c:v>1.03277674706246</c:v>
                </c:pt>
                <c:pt idx="93">
                  <c:v>1.0157699443413699</c:v>
                </c:pt>
                <c:pt idx="94">
                  <c:v>1.08688930117502</c:v>
                </c:pt>
                <c:pt idx="95">
                  <c:v>1.0698824984539299</c:v>
                </c:pt>
                <c:pt idx="96">
                  <c:v>1.07297464440322</c:v>
                </c:pt>
                <c:pt idx="97">
                  <c:v>1.1394557823129201</c:v>
                </c:pt>
                <c:pt idx="98">
                  <c:v>1.0698824984539299</c:v>
                </c:pt>
                <c:pt idx="99">
                  <c:v>1.1100803957946801</c:v>
                </c:pt>
                <c:pt idx="100">
                  <c:v>1.1781076066790399</c:v>
                </c:pt>
                <c:pt idx="101">
                  <c:v>1.1038961038960999</c:v>
                </c:pt>
                <c:pt idx="102">
                  <c:v>1.00494743351886</c:v>
                </c:pt>
                <c:pt idx="103">
                  <c:v>1.0606060606060601</c:v>
                </c:pt>
                <c:pt idx="104">
                  <c:v>1.11162646876933</c:v>
                </c:pt>
                <c:pt idx="105">
                  <c:v>1.11162646876933</c:v>
                </c:pt>
                <c:pt idx="106">
                  <c:v>1.1178107606679</c:v>
                </c:pt>
                <c:pt idx="107">
                  <c:v>1.06833642547928</c:v>
                </c:pt>
                <c:pt idx="108">
                  <c:v>1.06679035250464</c:v>
                </c:pt>
                <c:pt idx="109">
                  <c:v>1.1038961038960999</c:v>
                </c:pt>
                <c:pt idx="110">
                  <c:v>1.10235003092146</c:v>
                </c:pt>
                <c:pt idx="111">
                  <c:v>1.1301793444650601</c:v>
                </c:pt>
                <c:pt idx="112">
                  <c:v>1.09152752009895</c:v>
                </c:pt>
                <c:pt idx="113">
                  <c:v>1.06679035250464</c:v>
                </c:pt>
                <c:pt idx="114">
                  <c:v>1.07297464440322</c:v>
                </c:pt>
                <c:pt idx="115">
                  <c:v>1.11626468769326</c:v>
                </c:pt>
                <c:pt idx="116">
                  <c:v>1.0961657390228801</c:v>
                </c:pt>
                <c:pt idx="117">
                  <c:v>1.1085343228200399</c:v>
                </c:pt>
                <c:pt idx="118">
                  <c:v>1.1054421768707501</c:v>
                </c:pt>
                <c:pt idx="119">
                  <c:v>1.0853432282003701</c:v>
                </c:pt>
                <c:pt idx="120">
                  <c:v>1.0992578849721699</c:v>
                </c:pt>
                <c:pt idx="121">
                  <c:v>1.1549165120593701</c:v>
                </c:pt>
                <c:pt idx="122">
                  <c:v>1.08688930117502</c:v>
                </c:pt>
                <c:pt idx="123">
                  <c:v>1.1147186147186099</c:v>
                </c:pt>
                <c:pt idx="124">
                  <c:v>1.1595547309833001</c:v>
                </c:pt>
                <c:pt idx="125">
                  <c:v>1.1781076066790399</c:v>
                </c:pt>
                <c:pt idx="126">
                  <c:v>1.18119975262832</c:v>
                </c:pt>
                <c:pt idx="127">
                  <c:v>1.1688311688311701</c:v>
                </c:pt>
                <c:pt idx="128">
                  <c:v>1.1533704390847199</c:v>
                </c:pt>
                <c:pt idx="129">
                  <c:v>1.1440940012368599</c:v>
                </c:pt>
                <c:pt idx="130">
                  <c:v>1.16573902288188</c:v>
                </c:pt>
                <c:pt idx="131">
                  <c:v>1.1781076066790399</c:v>
                </c:pt>
                <c:pt idx="132">
                  <c:v>1.18119975262832</c:v>
                </c:pt>
                <c:pt idx="133">
                  <c:v>1.2074829931972799</c:v>
                </c:pt>
                <c:pt idx="134">
                  <c:v>1.2183055040197901</c:v>
                </c:pt>
                <c:pt idx="135">
                  <c:v>1.1502782931354401</c:v>
                </c:pt>
                <c:pt idx="136">
                  <c:v>1.1255411255411301</c:v>
                </c:pt>
                <c:pt idx="137">
                  <c:v>1.11317254174397</c:v>
                </c:pt>
                <c:pt idx="138">
                  <c:v>1.19666048237477</c:v>
                </c:pt>
                <c:pt idx="139">
                  <c:v>1.2028447742733499</c:v>
                </c:pt>
                <c:pt idx="140">
                  <c:v>1.19047619047619</c:v>
                </c:pt>
                <c:pt idx="141">
                  <c:v>1.1533704390847199</c:v>
                </c:pt>
                <c:pt idx="142">
                  <c:v>1.11317254174397</c:v>
                </c:pt>
                <c:pt idx="143">
                  <c:v>1.14718614718615</c:v>
                </c:pt>
                <c:pt idx="144">
                  <c:v>1.16728509585652</c:v>
                </c:pt>
                <c:pt idx="145">
                  <c:v>1.1317254174397</c:v>
                </c:pt>
                <c:pt idx="146">
                  <c:v>1.2136672850958601</c:v>
                </c:pt>
                <c:pt idx="147">
                  <c:v>1.1935683364254801</c:v>
                </c:pt>
                <c:pt idx="148">
                  <c:v>1.1626468769325899</c:v>
                </c:pt>
                <c:pt idx="149">
                  <c:v>1.1827458256029699</c:v>
                </c:pt>
                <c:pt idx="150">
                  <c:v>1.13636363636364</c:v>
                </c:pt>
                <c:pt idx="151">
                  <c:v>1.1147186147186099</c:v>
                </c:pt>
                <c:pt idx="152">
                  <c:v>1.1873840445268999</c:v>
                </c:pt>
                <c:pt idx="153">
                  <c:v>1.15646258503401</c:v>
                </c:pt>
                <c:pt idx="154">
                  <c:v>1.0837971552257299</c:v>
                </c:pt>
                <c:pt idx="155">
                  <c:v>1.1147186147186099</c:v>
                </c:pt>
                <c:pt idx="156">
                  <c:v>1.11317254174397</c:v>
                </c:pt>
                <c:pt idx="157">
                  <c:v>1.08225108225108</c:v>
                </c:pt>
                <c:pt idx="158">
                  <c:v>1.0157699443413699</c:v>
                </c:pt>
                <c:pt idx="159">
                  <c:v>0.99721706864563997</c:v>
                </c:pt>
                <c:pt idx="160">
                  <c:v>1.0111317254174399</c:v>
                </c:pt>
                <c:pt idx="161">
                  <c:v>1.03432282003711</c:v>
                </c:pt>
                <c:pt idx="162">
                  <c:v>1.0204081632653099</c:v>
                </c:pt>
                <c:pt idx="163">
                  <c:v>1.08843537414966</c:v>
                </c:pt>
                <c:pt idx="164">
                  <c:v>1.0420531849103301</c:v>
                </c:pt>
                <c:pt idx="165">
                  <c:v>1.0466914038342601</c:v>
                </c:pt>
                <c:pt idx="166">
                  <c:v>1.0265924551638801</c:v>
                </c:pt>
                <c:pt idx="167">
                  <c:v>1.01422387136673</c:v>
                </c:pt>
                <c:pt idx="168">
                  <c:v>1.0265924551638801</c:v>
                </c:pt>
                <c:pt idx="169">
                  <c:v>1.0420531849103301</c:v>
                </c:pt>
                <c:pt idx="170">
                  <c:v>1.04823747680891</c:v>
                </c:pt>
                <c:pt idx="171">
                  <c:v>1.05287569573284</c:v>
                </c:pt>
                <c:pt idx="172">
                  <c:v>1.09307359307359</c:v>
                </c:pt>
                <c:pt idx="173">
                  <c:v>1.06369820655535</c:v>
                </c:pt>
                <c:pt idx="174">
                  <c:v>1.0899814471242999</c:v>
                </c:pt>
                <c:pt idx="175">
                  <c:v>1.05905998763142</c:v>
                </c:pt>
                <c:pt idx="176">
                  <c:v>1.07761286332715</c:v>
                </c:pt>
                <c:pt idx="177">
                  <c:v>1.1440940012368599</c:v>
                </c:pt>
                <c:pt idx="178">
                  <c:v>1.0250463821892399</c:v>
                </c:pt>
                <c:pt idx="179">
                  <c:v>0.994124922696351</c:v>
                </c:pt>
                <c:pt idx="180">
                  <c:v>1.05905998763142</c:v>
                </c:pt>
                <c:pt idx="181">
                  <c:v>0.99257884972170696</c:v>
                </c:pt>
                <c:pt idx="182">
                  <c:v>0.92300556586270899</c:v>
                </c:pt>
                <c:pt idx="183">
                  <c:v>0.92609771181199796</c:v>
                </c:pt>
                <c:pt idx="184">
                  <c:v>0.90136054421768697</c:v>
                </c:pt>
                <c:pt idx="185">
                  <c:v>0.89826839826839799</c:v>
                </c:pt>
                <c:pt idx="186">
                  <c:v>0.87507730364873204</c:v>
                </c:pt>
                <c:pt idx="187">
                  <c:v>0.915275200989487</c:v>
                </c:pt>
                <c:pt idx="188">
                  <c:v>0.93537414965986398</c:v>
                </c:pt>
                <c:pt idx="189">
                  <c:v>0.87507730364873204</c:v>
                </c:pt>
                <c:pt idx="190">
                  <c:v>0.78849721706864595</c:v>
                </c:pt>
                <c:pt idx="191">
                  <c:v>0.80550401978973396</c:v>
                </c:pt>
                <c:pt idx="192">
                  <c:v>0.84260977118119995</c:v>
                </c:pt>
                <c:pt idx="193">
                  <c:v>0.84415584415584399</c:v>
                </c:pt>
                <c:pt idx="194">
                  <c:v>0.79158936301793403</c:v>
                </c:pt>
                <c:pt idx="195">
                  <c:v>0.81014223871366697</c:v>
                </c:pt>
                <c:pt idx="196">
                  <c:v>0.83642547928262201</c:v>
                </c:pt>
                <c:pt idx="197">
                  <c:v>0.78231292517006801</c:v>
                </c:pt>
                <c:pt idx="198">
                  <c:v>0.77458256029684602</c:v>
                </c:pt>
                <c:pt idx="199">
                  <c:v>0.73593073593073599</c:v>
                </c:pt>
                <c:pt idx="200">
                  <c:v>0.82560296846011105</c:v>
                </c:pt>
                <c:pt idx="201">
                  <c:v>0.78849721706864595</c:v>
                </c:pt>
                <c:pt idx="202">
                  <c:v>0.85497835497835495</c:v>
                </c:pt>
                <c:pt idx="203">
                  <c:v>0.83642547928262201</c:v>
                </c:pt>
                <c:pt idx="204">
                  <c:v>0.85034013605442205</c:v>
                </c:pt>
                <c:pt idx="205">
                  <c:v>0.87507730364873204</c:v>
                </c:pt>
                <c:pt idx="206">
                  <c:v>0.77303648732220198</c:v>
                </c:pt>
                <c:pt idx="207">
                  <c:v>0.73593073593073599</c:v>
                </c:pt>
                <c:pt idx="208">
                  <c:v>0.73747680890538003</c:v>
                </c:pt>
                <c:pt idx="209">
                  <c:v>0.740568954854669</c:v>
                </c:pt>
                <c:pt idx="210">
                  <c:v>0.79622758194186805</c:v>
                </c:pt>
                <c:pt idx="211">
                  <c:v>0.76685219542362404</c:v>
                </c:pt>
                <c:pt idx="212">
                  <c:v>0.79931972789115602</c:v>
                </c:pt>
                <c:pt idx="213">
                  <c:v>0.81168831168831201</c:v>
                </c:pt>
                <c:pt idx="214">
                  <c:v>0.79158936301793403</c:v>
                </c:pt>
                <c:pt idx="215">
                  <c:v>0.73438466295609195</c:v>
                </c:pt>
                <c:pt idx="216">
                  <c:v>0.752937538651824</c:v>
                </c:pt>
                <c:pt idx="217">
                  <c:v>0.75757575757575801</c:v>
                </c:pt>
                <c:pt idx="218">
                  <c:v>0.76066790352504599</c:v>
                </c:pt>
                <c:pt idx="219">
                  <c:v>0.72201607915893595</c:v>
                </c:pt>
                <c:pt idx="220">
                  <c:v>0.72356215213358099</c:v>
                </c:pt>
                <c:pt idx="221">
                  <c:v>0.76994434137291301</c:v>
                </c:pt>
                <c:pt idx="222">
                  <c:v>0.74366110080395798</c:v>
                </c:pt>
                <c:pt idx="223">
                  <c:v>0.67717996289424898</c:v>
                </c:pt>
                <c:pt idx="224">
                  <c:v>0.76221397649969103</c:v>
                </c:pt>
                <c:pt idx="225">
                  <c:v>0.75448361162646904</c:v>
                </c:pt>
                <c:pt idx="226">
                  <c:v>0.72047000618429202</c:v>
                </c:pt>
                <c:pt idx="227">
                  <c:v>0.69418676561533699</c:v>
                </c:pt>
                <c:pt idx="228">
                  <c:v>0.752937538651824</c:v>
                </c:pt>
                <c:pt idx="229">
                  <c:v>0.73747680890538003</c:v>
                </c:pt>
                <c:pt idx="230">
                  <c:v>0.765306122448979</c:v>
                </c:pt>
                <c:pt idx="231">
                  <c:v>0.73283858998144702</c:v>
                </c:pt>
                <c:pt idx="232">
                  <c:v>0.67408781694496001</c:v>
                </c:pt>
                <c:pt idx="233">
                  <c:v>0.73283858998144702</c:v>
                </c:pt>
                <c:pt idx="234">
                  <c:v>0.71892393320964698</c:v>
                </c:pt>
                <c:pt idx="235">
                  <c:v>0.72665429808286897</c:v>
                </c:pt>
                <c:pt idx="236">
                  <c:v>0.67872603586889302</c:v>
                </c:pt>
                <c:pt idx="237">
                  <c:v>0.69418676561533699</c:v>
                </c:pt>
                <c:pt idx="238">
                  <c:v>0.69573283858998103</c:v>
                </c:pt>
                <c:pt idx="239">
                  <c:v>0.73593073593073599</c:v>
                </c:pt>
                <c:pt idx="240">
                  <c:v>0.66635745207173802</c:v>
                </c:pt>
                <c:pt idx="241">
                  <c:v>0.62770562770562799</c:v>
                </c:pt>
                <c:pt idx="242">
                  <c:v>0.71737786023500305</c:v>
                </c:pt>
                <c:pt idx="243">
                  <c:v>0.67099567099567103</c:v>
                </c:pt>
                <c:pt idx="244">
                  <c:v>0.63543599257884997</c:v>
                </c:pt>
                <c:pt idx="245">
                  <c:v>0.67254174397031496</c:v>
                </c:pt>
                <c:pt idx="246">
                  <c:v>0.70037105751391504</c:v>
                </c:pt>
                <c:pt idx="247">
                  <c:v>0.68181818181818199</c:v>
                </c:pt>
                <c:pt idx="248">
                  <c:v>0.70191713048855897</c:v>
                </c:pt>
                <c:pt idx="249">
                  <c:v>0.70191713048855897</c:v>
                </c:pt>
                <c:pt idx="250">
                  <c:v>0.63852813852813906</c:v>
                </c:pt>
                <c:pt idx="251">
                  <c:v>0.66017316017315997</c:v>
                </c:pt>
                <c:pt idx="252">
                  <c:v>0.66171923314780501</c:v>
                </c:pt>
                <c:pt idx="253">
                  <c:v>0.62770562770562799</c:v>
                </c:pt>
                <c:pt idx="254">
                  <c:v>0.65089672232529405</c:v>
                </c:pt>
                <c:pt idx="255">
                  <c:v>0.62461348175633902</c:v>
                </c:pt>
                <c:pt idx="256">
                  <c:v>0.63543599257884997</c:v>
                </c:pt>
                <c:pt idx="257">
                  <c:v>0.67099567099567103</c:v>
                </c:pt>
                <c:pt idx="258">
                  <c:v>0.65089672232529405</c:v>
                </c:pt>
                <c:pt idx="259">
                  <c:v>0.58441558441558406</c:v>
                </c:pt>
                <c:pt idx="260">
                  <c:v>0.59678416821273905</c:v>
                </c:pt>
                <c:pt idx="261">
                  <c:v>0.63079777365491596</c:v>
                </c:pt>
                <c:pt idx="262">
                  <c:v>0.62306740878169398</c:v>
                </c:pt>
                <c:pt idx="263">
                  <c:v>0.61688311688311703</c:v>
                </c:pt>
                <c:pt idx="264">
                  <c:v>0.602968460111317</c:v>
                </c:pt>
                <c:pt idx="265">
                  <c:v>0.59214594928880604</c:v>
                </c:pt>
                <c:pt idx="266">
                  <c:v>0.63079777365491596</c:v>
                </c:pt>
                <c:pt idx="267">
                  <c:v>0.64007421150278299</c:v>
                </c:pt>
                <c:pt idx="268">
                  <c:v>0.602968460111317</c:v>
                </c:pt>
                <c:pt idx="269">
                  <c:v>0.632343846629561</c:v>
                </c:pt>
                <c:pt idx="270">
                  <c:v>0.602968460111317</c:v>
                </c:pt>
                <c:pt idx="271">
                  <c:v>0.60760667903525001</c:v>
                </c:pt>
                <c:pt idx="272">
                  <c:v>0.58286951144094001</c:v>
                </c:pt>
                <c:pt idx="273">
                  <c:v>0.58905380333951796</c:v>
                </c:pt>
                <c:pt idx="274">
                  <c:v>0.632343846629561</c:v>
                </c:pt>
                <c:pt idx="275">
                  <c:v>0.57359307359307399</c:v>
                </c:pt>
                <c:pt idx="276">
                  <c:v>0.60915275200989505</c:v>
                </c:pt>
                <c:pt idx="277">
                  <c:v>0.59833024118738398</c:v>
                </c:pt>
                <c:pt idx="278">
                  <c:v>0.57050092764378502</c:v>
                </c:pt>
                <c:pt idx="279">
                  <c:v>0.55040197897340704</c:v>
                </c:pt>
                <c:pt idx="280">
                  <c:v>0.54730983302411895</c:v>
                </c:pt>
                <c:pt idx="281">
                  <c:v>0.61688311688311703</c:v>
                </c:pt>
                <c:pt idx="282">
                  <c:v>0.59523809523809501</c:v>
                </c:pt>
                <c:pt idx="283">
                  <c:v>0.56122448979591799</c:v>
                </c:pt>
                <c:pt idx="284">
                  <c:v>0.58441558441558406</c:v>
                </c:pt>
                <c:pt idx="285">
                  <c:v>0.565862708719852</c:v>
                </c:pt>
                <c:pt idx="286">
                  <c:v>0.565862708719852</c:v>
                </c:pt>
                <c:pt idx="287">
                  <c:v>0.51020408163265296</c:v>
                </c:pt>
                <c:pt idx="288">
                  <c:v>0.51329622758194204</c:v>
                </c:pt>
                <c:pt idx="289">
                  <c:v>0.53957946815089697</c:v>
                </c:pt>
                <c:pt idx="290">
                  <c:v>0.58286951144094001</c:v>
                </c:pt>
                <c:pt idx="291">
                  <c:v>0.52721088435374097</c:v>
                </c:pt>
                <c:pt idx="292">
                  <c:v>0.55194805194805197</c:v>
                </c:pt>
                <c:pt idx="293">
                  <c:v>0.55813234384662902</c:v>
                </c:pt>
                <c:pt idx="294">
                  <c:v>0.53494124922696396</c:v>
                </c:pt>
                <c:pt idx="295">
                  <c:v>0.54885590599876299</c:v>
                </c:pt>
                <c:pt idx="296">
                  <c:v>0.524118738404453</c:v>
                </c:pt>
                <c:pt idx="297">
                  <c:v>0.51638837353123102</c:v>
                </c:pt>
                <c:pt idx="298">
                  <c:v>0.565862708719852</c:v>
                </c:pt>
                <c:pt idx="299">
                  <c:v>0.50556586270871995</c:v>
                </c:pt>
                <c:pt idx="300">
                  <c:v>0.54421768707482998</c:v>
                </c:pt>
                <c:pt idx="301">
                  <c:v>0.565862708719852</c:v>
                </c:pt>
                <c:pt idx="302">
                  <c:v>0.50401978973407502</c:v>
                </c:pt>
                <c:pt idx="303">
                  <c:v>0.51484230055658597</c:v>
                </c:pt>
                <c:pt idx="304">
                  <c:v>0.51793444650587495</c:v>
                </c:pt>
                <c:pt idx="305">
                  <c:v>0.52257266542980796</c:v>
                </c:pt>
                <c:pt idx="306">
                  <c:v>0.511750154607297</c:v>
                </c:pt>
                <c:pt idx="307">
                  <c:v>0.52566481137909704</c:v>
                </c:pt>
                <c:pt idx="308">
                  <c:v>0.53339517625231903</c:v>
                </c:pt>
                <c:pt idx="309">
                  <c:v>0.578231292517007</c:v>
                </c:pt>
                <c:pt idx="310">
                  <c:v>0.58596165739022898</c:v>
                </c:pt>
                <c:pt idx="311">
                  <c:v>0.53030303030303005</c:v>
                </c:pt>
                <c:pt idx="312">
                  <c:v>0.55813234384662902</c:v>
                </c:pt>
                <c:pt idx="313">
                  <c:v>0.524118738404453</c:v>
                </c:pt>
                <c:pt idx="314">
                  <c:v>0.51638837353123102</c:v>
                </c:pt>
                <c:pt idx="315">
                  <c:v>0.52566481137909704</c:v>
                </c:pt>
                <c:pt idx="316">
                  <c:v>0.50865800865800903</c:v>
                </c:pt>
                <c:pt idx="317">
                  <c:v>0.49628942486085298</c:v>
                </c:pt>
                <c:pt idx="318">
                  <c:v>0.49165120593692002</c:v>
                </c:pt>
                <c:pt idx="319">
                  <c:v>0.44836116264687698</c:v>
                </c:pt>
                <c:pt idx="320">
                  <c:v>0.47464440321583201</c:v>
                </c:pt>
                <c:pt idx="321">
                  <c:v>0.48855905998763099</c:v>
                </c:pt>
                <c:pt idx="322">
                  <c:v>0.47773654916512098</c:v>
                </c:pt>
                <c:pt idx="323">
                  <c:v>0.49010513296227598</c:v>
                </c:pt>
                <c:pt idx="324">
                  <c:v>0.46072974644403197</c:v>
                </c:pt>
                <c:pt idx="325">
                  <c:v>0.53030303030303005</c:v>
                </c:pt>
                <c:pt idx="326">
                  <c:v>0.50092764378478705</c:v>
                </c:pt>
                <c:pt idx="327">
                  <c:v>0.45299938157080999</c:v>
                </c:pt>
                <c:pt idx="328">
                  <c:v>0.46691403834261003</c:v>
                </c:pt>
                <c:pt idx="329">
                  <c:v>0.46072974644403197</c:v>
                </c:pt>
                <c:pt idx="330">
                  <c:v>0.46536796536796499</c:v>
                </c:pt>
                <c:pt idx="331">
                  <c:v>0.44990723562152102</c:v>
                </c:pt>
                <c:pt idx="332">
                  <c:v>0.43908472479901101</c:v>
                </c:pt>
                <c:pt idx="333">
                  <c:v>0.46536796536796499</c:v>
                </c:pt>
                <c:pt idx="334">
                  <c:v>0.44681508967223199</c:v>
                </c:pt>
                <c:pt idx="335">
                  <c:v>0.47309833024118703</c:v>
                </c:pt>
                <c:pt idx="336">
                  <c:v>0.463821892393321</c:v>
                </c:pt>
                <c:pt idx="337">
                  <c:v>0.42671614100185501</c:v>
                </c:pt>
                <c:pt idx="338">
                  <c:v>0.46227581941867701</c:v>
                </c:pt>
                <c:pt idx="339">
                  <c:v>0.43599257884972198</c:v>
                </c:pt>
                <c:pt idx="340">
                  <c:v>0.42980828695114398</c:v>
                </c:pt>
                <c:pt idx="341">
                  <c:v>0.415893630179344</c:v>
                </c:pt>
                <c:pt idx="342">
                  <c:v>0.39270253555967799</c:v>
                </c:pt>
                <c:pt idx="343">
                  <c:v>0.42980828695114398</c:v>
                </c:pt>
                <c:pt idx="344">
                  <c:v>0.43135435992578802</c:v>
                </c:pt>
                <c:pt idx="345">
                  <c:v>0.42671614100185501</c:v>
                </c:pt>
                <c:pt idx="346">
                  <c:v>0.41125541125541099</c:v>
                </c:pt>
                <c:pt idx="347">
                  <c:v>0.41280148423005603</c:v>
                </c:pt>
                <c:pt idx="348">
                  <c:v>0.44063079777365499</c:v>
                </c:pt>
                <c:pt idx="349">
                  <c:v>0.42826221397649999</c:v>
                </c:pt>
                <c:pt idx="350">
                  <c:v>0.46536796536796499</c:v>
                </c:pt>
                <c:pt idx="351">
                  <c:v>0.43444650587507699</c:v>
                </c:pt>
                <c:pt idx="352">
                  <c:v>0.40197897340754501</c:v>
                </c:pt>
                <c:pt idx="353">
                  <c:v>0.38961038961039002</c:v>
                </c:pt>
                <c:pt idx="354">
                  <c:v>0.42980828695114398</c:v>
                </c:pt>
                <c:pt idx="355">
                  <c:v>0.40816326530612201</c:v>
                </c:pt>
                <c:pt idx="356">
                  <c:v>0.409709338280767</c:v>
                </c:pt>
                <c:pt idx="357">
                  <c:v>0.41898577612863303</c:v>
                </c:pt>
                <c:pt idx="358">
                  <c:v>0.41898577612863303</c:v>
                </c:pt>
                <c:pt idx="359">
                  <c:v>0.451453308596166</c:v>
                </c:pt>
                <c:pt idx="360">
                  <c:v>0.41898577612863303</c:v>
                </c:pt>
                <c:pt idx="361">
                  <c:v>0.38806431663574498</c:v>
                </c:pt>
                <c:pt idx="362">
                  <c:v>0.38961038961039002</c:v>
                </c:pt>
                <c:pt idx="363">
                  <c:v>0.403525046382189</c:v>
                </c:pt>
                <c:pt idx="364">
                  <c:v>0.40661719233147797</c:v>
                </c:pt>
                <c:pt idx="365">
                  <c:v>0.38188002473716798</c:v>
                </c:pt>
                <c:pt idx="366">
                  <c:v>0.367965367965368</c:v>
                </c:pt>
                <c:pt idx="367">
                  <c:v>0.38342609771181202</c:v>
                </c:pt>
                <c:pt idx="368">
                  <c:v>0.391156462585034</c:v>
                </c:pt>
                <c:pt idx="369">
                  <c:v>0.40816326530612201</c:v>
                </c:pt>
                <c:pt idx="370">
                  <c:v>0.44681508967223199</c:v>
                </c:pt>
                <c:pt idx="371">
                  <c:v>0.44217687074829898</c:v>
                </c:pt>
                <c:pt idx="372">
                  <c:v>0.39270253555967799</c:v>
                </c:pt>
                <c:pt idx="373">
                  <c:v>0.43290043290043301</c:v>
                </c:pt>
                <c:pt idx="374">
                  <c:v>0.40043290043289997</c:v>
                </c:pt>
                <c:pt idx="375">
                  <c:v>0.36178107606679</c:v>
                </c:pt>
                <c:pt idx="376">
                  <c:v>0.34477427334570199</c:v>
                </c:pt>
                <c:pt idx="377">
                  <c:v>0.391156462585034</c:v>
                </c:pt>
                <c:pt idx="378">
                  <c:v>0.40043290043289997</c:v>
                </c:pt>
                <c:pt idx="379">
                  <c:v>0.355596784168213</c:v>
                </c:pt>
                <c:pt idx="380">
                  <c:v>0.367965367965368</c:v>
                </c:pt>
                <c:pt idx="381">
                  <c:v>0.37260358688930101</c:v>
                </c:pt>
                <c:pt idx="382">
                  <c:v>0.38188002473716798</c:v>
                </c:pt>
                <c:pt idx="383">
                  <c:v>0.409709338280767</c:v>
                </c:pt>
                <c:pt idx="384">
                  <c:v>0.409709338280767</c:v>
                </c:pt>
                <c:pt idx="385">
                  <c:v>0.40043290043289997</c:v>
                </c:pt>
                <c:pt idx="386">
                  <c:v>0.36641929499072401</c:v>
                </c:pt>
                <c:pt idx="387">
                  <c:v>0.38342609771181202</c:v>
                </c:pt>
                <c:pt idx="388">
                  <c:v>0.36641929499072401</c:v>
                </c:pt>
                <c:pt idx="389">
                  <c:v>0.36951144094001198</c:v>
                </c:pt>
                <c:pt idx="390">
                  <c:v>0.40507111935683399</c:v>
                </c:pt>
                <c:pt idx="391">
                  <c:v>0.445269016697588</c:v>
                </c:pt>
                <c:pt idx="392">
                  <c:v>0.39579468150896702</c:v>
                </c:pt>
                <c:pt idx="393">
                  <c:v>0.36332714904143498</c:v>
                </c:pt>
                <c:pt idx="394">
                  <c:v>0.37569573283858998</c:v>
                </c:pt>
                <c:pt idx="395">
                  <c:v>0.36023500309214601</c:v>
                </c:pt>
                <c:pt idx="396">
                  <c:v>0.39270253555967799</c:v>
                </c:pt>
                <c:pt idx="397">
                  <c:v>0.41743970315398898</c:v>
                </c:pt>
                <c:pt idx="398">
                  <c:v>0.42826221397649999</c:v>
                </c:pt>
                <c:pt idx="399">
                  <c:v>0.33549783549783502</c:v>
                </c:pt>
                <c:pt idx="400">
                  <c:v>0.34786641929499101</c:v>
                </c:pt>
                <c:pt idx="401">
                  <c:v>0.37260358688930101</c:v>
                </c:pt>
                <c:pt idx="402">
                  <c:v>0.37414965986394599</c:v>
                </c:pt>
                <c:pt idx="403">
                  <c:v>0.35405071119356801</c:v>
                </c:pt>
                <c:pt idx="404">
                  <c:v>0.37414965986394599</c:v>
                </c:pt>
                <c:pt idx="405">
                  <c:v>0.34477427334570199</c:v>
                </c:pt>
                <c:pt idx="406">
                  <c:v>0.37105751391465702</c:v>
                </c:pt>
                <c:pt idx="407">
                  <c:v>0.391156462585034</c:v>
                </c:pt>
                <c:pt idx="408">
                  <c:v>0.34632034632034597</c:v>
                </c:pt>
                <c:pt idx="409">
                  <c:v>0.36332714904143498</c:v>
                </c:pt>
                <c:pt idx="410">
                  <c:v>0.34477427334570199</c:v>
                </c:pt>
                <c:pt idx="411">
                  <c:v>0.35714285714285698</c:v>
                </c:pt>
                <c:pt idx="412">
                  <c:v>0.36951144094001198</c:v>
                </c:pt>
                <c:pt idx="413">
                  <c:v>0.37260358688930101</c:v>
                </c:pt>
                <c:pt idx="414">
                  <c:v>0.34477427334570199</c:v>
                </c:pt>
                <c:pt idx="415">
                  <c:v>0.33549783549783502</c:v>
                </c:pt>
                <c:pt idx="416">
                  <c:v>0.36023500309214601</c:v>
                </c:pt>
                <c:pt idx="417">
                  <c:v>0.36178107606679</c:v>
                </c:pt>
                <c:pt idx="418">
                  <c:v>0.38188002473716798</c:v>
                </c:pt>
                <c:pt idx="419">
                  <c:v>0.39424860853432298</c:v>
                </c:pt>
                <c:pt idx="420">
                  <c:v>0.367965367965368</c:v>
                </c:pt>
                <c:pt idx="421">
                  <c:v>0.33549783549783502</c:v>
                </c:pt>
                <c:pt idx="422">
                  <c:v>0.36178107606679</c:v>
                </c:pt>
                <c:pt idx="423">
                  <c:v>0.34477427334570199</c:v>
                </c:pt>
                <c:pt idx="424">
                  <c:v>0.38188002473716798</c:v>
                </c:pt>
                <c:pt idx="425">
                  <c:v>0.36951144094001198</c:v>
                </c:pt>
                <c:pt idx="426">
                  <c:v>0.35868893011750103</c:v>
                </c:pt>
                <c:pt idx="427">
                  <c:v>0.32158317872603598</c:v>
                </c:pt>
                <c:pt idx="428">
                  <c:v>0.33240568954854699</c:v>
                </c:pt>
                <c:pt idx="429">
                  <c:v>0.367965367965368</c:v>
                </c:pt>
                <c:pt idx="430">
                  <c:v>0.40816326530612201</c:v>
                </c:pt>
                <c:pt idx="431">
                  <c:v>0.38033395176252299</c:v>
                </c:pt>
                <c:pt idx="432">
                  <c:v>0.39270253555967799</c:v>
                </c:pt>
                <c:pt idx="433">
                  <c:v>0.422077922077922</c:v>
                </c:pt>
                <c:pt idx="434">
                  <c:v>0.41743970315398898</c:v>
                </c:pt>
                <c:pt idx="435">
                  <c:v>0.422077922077922</c:v>
                </c:pt>
                <c:pt idx="436">
                  <c:v>0.524118738404453</c:v>
                </c:pt>
                <c:pt idx="437">
                  <c:v>0.62615955473098295</c:v>
                </c:pt>
                <c:pt idx="438">
                  <c:v>0.82560296846011105</c:v>
                </c:pt>
                <c:pt idx="439">
                  <c:v>1.0698824984539299</c:v>
                </c:pt>
                <c:pt idx="440">
                  <c:v>1.4935064935064899</c:v>
                </c:pt>
                <c:pt idx="441">
                  <c:v>1.94495980210266</c:v>
                </c:pt>
                <c:pt idx="442">
                  <c:v>2.79993815708101</c:v>
                </c:pt>
                <c:pt idx="443">
                  <c:v>3.9007421150278301</c:v>
                </c:pt>
                <c:pt idx="444">
                  <c:v>5.3092145949288803</c:v>
                </c:pt>
                <c:pt idx="445">
                  <c:v>6.8336425479282603</c:v>
                </c:pt>
                <c:pt idx="446">
                  <c:v>8.6765615337043904</c:v>
                </c:pt>
                <c:pt idx="447">
                  <c:v>10.870439084724801</c:v>
                </c:pt>
                <c:pt idx="448">
                  <c:v>12.821583178726</c:v>
                </c:pt>
                <c:pt idx="449">
                  <c:v>14.644403215831799</c:v>
                </c:pt>
                <c:pt idx="450">
                  <c:v>16.096165739022901</c:v>
                </c:pt>
                <c:pt idx="451">
                  <c:v>16.798082869511401</c:v>
                </c:pt>
                <c:pt idx="452">
                  <c:v>17.326839826839802</c:v>
                </c:pt>
                <c:pt idx="453">
                  <c:v>16.774891774891799</c:v>
                </c:pt>
                <c:pt idx="454">
                  <c:v>15.8410636982066</c:v>
                </c:pt>
                <c:pt idx="455">
                  <c:v>14.0012368583797</c:v>
                </c:pt>
                <c:pt idx="456">
                  <c:v>12.175324675324701</c:v>
                </c:pt>
                <c:pt idx="457">
                  <c:v>10.159245516388401</c:v>
                </c:pt>
                <c:pt idx="458">
                  <c:v>8.2761286332714903</c:v>
                </c:pt>
                <c:pt idx="459">
                  <c:v>6.4935064935064899</c:v>
                </c:pt>
                <c:pt idx="460">
                  <c:v>4.9381570810142197</c:v>
                </c:pt>
                <c:pt idx="461">
                  <c:v>3.5466914038342598</c:v>
                </c:pt>
                <c:pt idx="462">
                  <c:v>2.569573283859</c:v>
                </c:pt>
                <c:pt idx="463">
                  <c:v>1.75633889919604</c:v>
                </c:pt>
                <c:pt idx="464">
                  <c:v>1.24458874458874</c:v>
                </c:pt>
                <c:pt idx="465">
                  <c:v>0.84260977118119995</c:v>
                </c:pt>
                <c:pt idx="466">
                  <c:v>0.59214594928880604</c:v>
                </c:pt>
                <c:pt idx="467">
                  <c:v>0.49165120593692002</c:v>
                </c:pt>
                <c:pt idx="468">
                  <c:v>0.40197897340754501</c:v>
                </c:pt>
                <c:pt idx="469">
                  <c:v>0.35714285714285698</c:v>
                </c:pt>
                <c:pt idx="470">
                  <c:v>0.33858998144712399</c:v>
                </c:pt>
                <c:pt idx="471">
                  <c:v>0.31849103277674701</c:v>
                </c:pt>
                <c:pt idx="472">
                  <c:v>0.301484230055659</c:v>
                </c:pt>
                <c:pt idx="473">
                  <c:v>0.29375386518243701</c:v>
                </c:pt>
                <c:pt idx="474">
                  <c:v>0.32158317872603598</c:v>
                </c:pt>
                <c:pt idx="475">
                  <c:v>0.276747062461348</c:v>
                </c:pt>
                <c:pt idx="476">
                  <c:v>0.30303030303030298</c:v>
                </c:pt>
                <c:pt idx="477">
                  <c:v>0.33549783549783502</c:v>
                </c:pt>
                <c:pt idx="478">
                  <c:v>0.36023500309214601</c:v>
                </c:pt>
                <c:pt idx="479">
                  <c:v>0.31385281385281399</c:v>
                </c:pt>
                <c:pt idx="480">
                  <c:v>0.330859616573902</c:v>
                </c:pt>
                <c:pt idx="481">
                  <c:v>0.39424860853432298</c:v>
                </c:pt>
                <c:pt idx="482">
                  <c:v>0.482374768089054</c:v>
                </c:pt>
                <c:pt idx="483">
                  <c:v>0.53957946815089697</c:v>
                </c:pt>
                <c:pt idx="484">
                  <c:v>0.64007421150278299</c:v>
                </c:pt>
                <c:pt idx="485">
                  <c:v>0.84260977118119995</c:v>
                </c:pt>
                <c:pt idx="486">
                  <c:v>0.95392702535559704</c:v>
                </c:pt>
                <c:pt idx="487">
                  <c:v>1.0837971552257299</c:v>
                </c:pt>
                <c:pt idx="488">
                  <c:v>1.33271490414348</c:v>
                </c:pt>
                <c:pt idx="489">
                  <c:v>1.57854050711194</c:v>
                </c:pt>
                <c:pt idx="490">
                  <c:v>1.8073593073593099</c:v>
                </c:pt>
                <c:pt idx="491">
                  <c:v>1.94495980210266</c:v>
                </c:pt>
                <c:pt idx="492">
                  <c:v>2.1181199752628301</c:v>
                </c:pt>
                <c:pt idx="493">
                  <c:v>2.2526283240569001</c:v>
                </c:pt>
                <c:pt idx="494">
                  <c:v>2.2510822510822499</c:v>
                </c:pt>
                <c:pt idx="495">
                  <c:v>2.17532467532468</c:v>
                </c:pt>
                <c:pt idx="496">
                  <c:v>2.15986394557823</c:v>
                </c:pt>
                <c:pt idx="497">
                  <c:v>1.9805194805194799</c:v>
                </c:pt>
                <c:pt idx="498">
                  <c:v>1.74706246134818</c:v>
                </c:pt>
                <c:pt idx="499">
                  <c:v>1.54916512059369</c:v>
                </c:pt>
                <c:pt idx="500">
                  <c:v>1.26932591218305</c:v>
                </c:pt>
                <c:pt idx="501">
                  <c:v>1.1038961038960999</c:v>
                </c:pt>
                <c:pt idx="502">
                  <c:v>0.84415584415584399</c:v>
                </c:pt>
                <c:pt idx="503">
                  <c:v>0.68800247371675904</c:v>
                </c:pt>
                <c:pt idx="504">
                  <c:v>0.59678416821273905</c:v>
                </c:pt>
                <c:pt idx="505">
                  <c:v>0.48855905998763099</c:v>
                </c:pt>
                <c:pt idx="506">
                  <c:v>0.36641929499072401</c:v>
                </c:pt>
                <c:pt idx="507">
                  <c:v>0.31230674087816901</c:v>
                </c:pt>
                <c:pt idx="508">
                  <c:v>0.27365491651205898</c:v>
                </c:pt>
                <c:pt idx="509">
                  <c:v>0.23964131106988201</c:v>
                </c:pt>
                <c:pt idx="510">
                  <c:v>0.22418058132343799</c:v>
                </c:pt>
                <c:pt idx="511">
                  <c:v>0.21026592455163901</c:v>
                </c:pt>
                <c:pt idx="512">
                  <c:v>0.17316017316017299</c:v>
                </c:pt>
                <c:pt idx="513">
                  <c:v>0.159245516388374</c:v>
                </c:pt>
                <c:pt idx="514">
                  <c:v>0.19325912183055</c:v>
                </c:pt>
                <c:pt idx="515">
                  <c:v>0.17934446505875101</c:v>
                </c:pt>
                <c:pt idx="516">
                  <c:v>0.171614100185529</c:v>
                </c:pt>
                <c:pt idx="517">
                  <c:v>0.20717377860235001</c:v>
                </c:pt>
                <c:pt idx="518">
                  <c:v>0.21181199752628299</c:v>
                </c:pt>
                <c:pt idx="519">
                  <c:v>0.20408163265306101</c:v>
                </c:pt>
                <c:pt idx="520">
                  <c:v>0.17316017316017299</c:v>
                </c:pt>
                <c:pt idx="521">
                  <c:v>0.20717377860235001</c:v>
                </c:pt>
                <c:pt idx="522">
                  <c:v>0.17316017316017299</c:v>
                </c:pt>
                <c:pt idx="523">
                  <c:v>0.177798392084106</c:v>
                </c:pt>
                <c:pt idx="524">
                  <c:v>0.20253555967841699</c:v>
                </c:pt>
                <c:pt idx="525">
                  <c:v>0.17934446505875101</c:v>
                </c:pt>
                <c:pt idx="526">
                  <c:v>0.187074829931973</c:v>
                </c:pt>
                <c:pt idx="527">
                  <c:v>0.17934446505875101</c:v>
                </c:pt>
                <c:pt idx="528">
                  <c:v>0.19789734075448401</c:v>
                </c:pt>
                <c:pt idx="529">
                  <c:v>0.180890538033395</c:v>
                </c:pt>
                <c:pt idx="530">
                  <c:v>0.19480519480519501</c:v>
                </c:pt>
                <c:pt idx="531">
                  <c:v>0.20871985157699399</c:v>
                </c:pt>
                <c:pt idx="532">
                  <c:v>0.19325912183055</c:v>
                </c:pt>
                <c:pt idx="533">
                  <c:v>0.20253555967841699</c:v>
                </c:pt>
                <c:pt idx="534">
                  <c:v>0.19789734075448401</c:v>
                </c:pt>
                <c:pt idx="535">
                  <c:v>0.16697588126159599</c:v>
                </c:pt>
                <c:pt idx="536">
                  <c:v>0.174706246134818</c:v>
                </c:pt>
                <c:pt idx="537">
                  <c:v>0.17006802721088399</c:v>
                </c:pt>
                <c:pt idx="538">
                  <c:v>0.177798392084106</c:v>
                </c:pt>
                <c:pt idx="539">
                  <c:v>0.171614100185529</c:v>
                </c:pt>
                <c:pt idx="540">
                  <c:v>0.16852195423624</c:v>
                </c:pt>
                <c:pt idx="541">
                  <c:v>0.18552875695732801</c:v>
                </c:pt>
                <c:pt idx="542">
                  <c:v>0.187074829931973</c:v>
                </c:pt>
                <c:pt idx="543">
                  <c:v>0.14842300556586299</c:v>
                </c:pt>
                <c:pt idx="544">
                  <c:v>0.15769944341372899</c:v>
                </c:pt>
                <c:pt idx="545">
                  <c:v>0.14687693259121801</c:v>
                </c:pt>
                <c:pt idx="546">
                  <c:v>0.159245516388374</c:v>
                </c:pt>
                <c:pt idx="547">
                  <c:v>0.162337662337662</c:v>
                </c:pt>
                <c:pt idx="548">
                  <c:v>0.174706246134818</c:v>
                </c:pt>
                <c:pt idx="549">
                  <c:v>0.18243661100804001</c:v>
                </c:pt>
                <c:pt idx="550">
                  <c:v>0.177798392084106</c:v>
                </c:pt>
                <c:pt idx="551">
                  <c:v>0.20253555967841699</c:v>
                </c:pt>
                <c:pt idx="552">
                  <c:v>0.15306122448979601</c:v>
                </c:pt>
                <c:pt idx="553">
                  <c:v>0.17006802721088399</c:v>
                </c:pt>
                <c:pt idx="554">
                  <c:v>0.16079158936301799</c:v>
                </c:pt>
                <c:pt idx="555">
                  <c:v>0.17934446505875101</c:v>
                </c:pt>
                <c:pt idx="556">
                  <c:v>0.15306122448979601</c:v>
                </c:pt>
                <c:pt idx="557">
                  <c:v>0.16852195423624</c:v>
                </c:pt>
                <c:pt idx="558">
                  <c:v>0.117501546072975</c:v>
                </c:pt>
                <c:pt idx="559">
                  <c:v>0.156153370439085</c:v>
                </c:pt>
                <c:pt idx="560">
                  <c:v>0.16388373531230699</c:v>
                </c:pt>
                <c:pt idx="561">
                  <c:v>0.165429808286951</c:v>
                </c:pt>
                <c:pt idx="562">
                  <c:v>0.16079158936301799</c:v>
                </c:pt>
                <c:pt idx="563">
                  <c:v>0.17316017316017299</c:v>
                </c:pt>
                <c:pt idx="564">
                  <c:v>0.15769944341372899</c:v>
                </c:pt>
                <c:pt idx="565">
                  <c:v>0.16697588126159599</c:v>
                </c:pt>
                <c:pt idx="566">
                  <c:v>0.16697588126159599</c:v>
                </c:pt>
                <c:pt idx="567">
                  <c:v>0.14687693259121801</c:v>
                </c:pt>
                <c:pt idx="568">
                  <c:v>0.156153370439085</c:v>
                </c:pt>
                <c:pt idx="569">
                  <c:v>0.180890538033395</c:v>
                </c:pt>
                <c:pt idx="570">
                  <c:v>0.162337662337662</c:v>
                </c:pt>
                <c:pt idx="571">
                  <c:v>0.15769944341372899</c:v>
                </c:pt>
                <c:pt idx="572">
                  <c:v>0.14996907854050701</c:v>
                </c:pt>
                <c:pt idx="573">
                  <c:v>0.136054421768707</c:v>
                </c:pt>
                <c:pt idx="574">
                  <c:v>0.132962275819419</c:v>
                </c:pt>
                <c:pt idx="575">
                  <c:v>0.17316017316017299</c:v>
                </c:pt>
                <c:pt idx="576">
                  <c:v>0.15460729746443999</c:v>
                </c:pt>
                <c:pt idx="577">
                  <c:v>0.12523191094619701</c:v>
                </c:pt>
                <c:pt idx="578">
                  <c:v>0.16388373531230699</c:v>
                </c:pt>
                <c:pt idx="579">
                  <c:v>0.174706246134818</c:v>
                </c:pt>
                <c:pt idx="580">
                  <c:v>0.17006802721088399</c:v>
                </c:pt>
                <c:pt idx="581">
                  <c:v>0.16388373531230699</c:v>
                </c:pt>
                <c:pt idx="582">
                  <c:v>0.16388373531230699</c:v>
                </c:pt>
                <c:pt idx="583">
                  <c:v>0.17006802721088399</c:v>
                </c:pt>
                <c:pt idx="584">
                  <c:v>0.17006802721088399</c:v>
                </c:pt>
                <c:pt idx="585">
                  <c:v>0.15151515151515099</c:v>
                </c:pt>
                <c:pt idx="586">
                  <c:v>0.15769944341372899</c:v>
                </c:pt>
                <c:pt idx="587">
                  <c:v>0.156153370439085</c:v>
                </c:pt>
                <c:pt idx="588">
                  <c:v>0.156153370439085</c:v>
                </c:pt>
                <c:pt idx="589">
                  <c:v>0.123685837971552</c:v>
                </c:pt>
                <c:pt idx="590">
                  <c:v>0.13450834879406301</c:v>
                </c:pt>
                <c:pt idx="591">
                  <c:v>0.15151515151515099</c:v>
                </c:pt>
                <c:pt idx="592">
                  <c:v>0.136054421768707</c:v>
                </c:pt>
                <c:pt idx="593">
                  <c:v>0.13141620284477401</c:v>
                </c:pt>
                <c:pt idx="594">
                  <c:v>0.136054421768707</c:v>
                </c:pt>
                <c:pt idx="595">
                  <c:v>0.14842300556586299</c:v>
                </c:pt>
                <c:pt idx="596">
                  <c:v>0.16697588126159599</c:v>
                </c:pt>
                <c:pt idx="597">
                  <c:v>0.15151515151515099</c:v>
                </c:pt>
                <c:pt idx="598">
                  <c:v>0.15460729746443999</c:v>
                </c:pt>
                <c:pt idx="599">
                  <c:v>0.14223871366728499</c:v>
                </c:pt>
                <c:pt idx="600">
                  <c:v>0.13141620284477401</c:v>
                </c:pt>
                <c:pt idx="601">
                  <c:v>0.14069264069264101</c:v>
                </c:pt>
                <c:pt idx="602">
                  <c:v>0.14842300556586299</c:v>
                </c:pt>
                <c:pt idx="603">
                  <c:v>0.14533085961657399</c:v>
                </c:pt>
                <c:pt idx="604">
                  <c:v>0.16079158936301799</c:v>
                </c:pt>
                <c:pt idx="605">
                  <c:v>0.165429808286951</c:v>
                </c:pt>
                <c:pt idx="606">
                  <c:v>0.15306122448979601</c:v>
                </c:pt>
                <c:pt idx="607">
                  <c:v>0.13141620284477401</c:v>
                </c:pt>
                <c:pt idx="608">
                  <c:v>0.13914656771799599</c:v>
                </c:pt>
                <c:pt idx="609">
                  <c:v>0.16852195423624</c:v>
                </c:pt>
                <c:pt idx="610">
                  <c:v>0.15151515151515099</c:v>
                </c:pt>
                <c:pt idx="611">
                  <c:v>0.14533085961657399</c:v>
                </c:pt>
                <c:pt idx="612">
                  <c:v>0.16388373531230699</c:v>
                </c:pt>
                <c:pt idx="613">
                  <c:v>0.14842300556586299</c:v>
                </c:pt>
                <c:pt idx="614">
                  <c:v>0.13760049474335201</c:v>
                </c:pt>
                <c:pt idx="615">
                  <c:v>0.13914656771799599</c:v>
                </c:pt>
                <c:pt idx="616">
                  <c:v>0.117501546072975</c:v>
                </c:pt>
                <c:pt idx="617">
                  <c:v>0.108225108225108</c:v>
                </c:pt>
                <c:pt idx="618">
                  <c:v>0.114409400123686</c:v>
                </c:pt>
                <c:pt idx="619">
                  <c:v>0.13450834879406301</c:v>
                </c:pt>
                <c:pt idx="620">
                  <c:v>0.156153370439085</c:v>
                </c:pt>
                <c:pt idx="621">
                  <c:v>0.13141620284477401</c:v>
                </c:pt>
                <c:pt idx="622">
                  <c:v>0.15460729746443999</c:v>
                </c:pt>
                <c:pt idx="623">
                  <c:v>0.12832405689548501</c:v>
                </c:pt>
                <c:pt idx="624">
                  <c:v>0.13914656771799599</c:v>
                </c:pt>
                <c:pt idx="625">
                  <c:v>0.114409400123686</c:v>
                </c:pt>
                <c:pt idx="626">
                  <c:v>9.5856524427953005E-2</c:v>
                </c:pt>
                <c:pt idx="627">
                  <c:v>0.11595547309833</c:v>
                </c:pt>
                <c:pt idx="628">
                  <c:v>0.120593692022263</c:v>
                </c:pt>
                <c:pt idx="629">
                  <c:v>0.103586889301175</c:v>
                </c:pt>
                <c:pt idx="630">
                  <c:v>0.112863327149041</c:v>
                </c:pt>
                <c:pt idx="631">
                  <c:v>0.12523191094619701</c:v>
                </c:pt>
                <c:pt idx="632">
                  <c:v>0.12832405689548501</c:v>
                </c:pt>
                <c:pt idx="633">
                  <c:v>0.122139764996908</c:v>
                </c:pt>
                <c:pt idx="634">
                  <c:v>0.15460729746443999</c:v>
                </c:pt>
                <c:pt idx="635">
                  <c:v>0.126777983920841</c:v>
                </c:pt>
                <c:pt idx="636">
                  <c:v>0.136054421768707</c:v>
                </c:pt>
                <c:pt idx="637">
                  <c:v>0.15151515151515099</c:v>
                </c:pt>
                <c:pt idx="638">
                  <c:v>0.132962275819419</c:v>
                </c:pt>
                <c:pt idx="639">
                  <c:v>0.119047619047619</c:v>
                </c:pt>
                <c:pt idx="640">
                  <c:v>0.119047619047619</c:v>
                </c:pt>
                <c:pt idx="641">
                  <c:v>0.13141620284477401</c:v>
                </c:pt>
                <c:pt idx="642">
                  <c:v>0.136054421768707</c:v>
                </c:pt>
                <c:pt idx="643">
                  <c:v>0.111317254174397</c:v>
                </c:pt>
                <c:pt idx="644">
                  <c:v>0.112863327149041</c:v>
                </c:pt>
                <c:pt idx="645">
                  <c:v>0.103586889301175</c:v>
                </c:pt>
                <c:pt idx="646">
                  <c:v>9.27643784786642E-2</c:v>
                </c:pt>
                <c:pt idx="647">
                  <c:v>0.102040816326531</c:v>
                </c:pt>
                <c:pt idx="648">
                  <c:v>0.123685837971552</c:v>
                </c:pt>
                <c:pt idx="649">
                  <c:v>0.132962275819419</c:v>
                </c:pt>
                <c:pt idx="650">
                  <c:v>0.11595547309833</c:v>
                </c:pt>
                <c:pt idx="651">
                  <c:v>0.13914656771799599</c:v>
                </c:pt>
                <c:pt idx="652">
                  <c:v>0.112863327149041</c:v>
                </c:pt>
                <c:pt idx="653">
                  <c:v>0.106679035250464</c:v>
                </c:pt>
                <c:pt idx="654">
                  <c:v>0.103586889301175</c:v>
                </c:pt>
                <c:pt idx="655">
                  <c:v>0.112863327149041</c:v>
                </c:pt>
                <c:pt idx="656">
                  <c:v>0.11595547309833</c:v>
                </c:pt>
                <c:pt idx="657">
                  <c:v>0.111317254174397</c:v>
                </c:pt>
                <c:pt idx="658">
                  <c:v>0.108225108225108</c:v>
                </c:pt>
                <c:pt idx="659">
                  <c:v>0.11595547309833</c:v>
                </c:pt>
                <c:pt idx="660">
                  <c:v>0.109771181199753</c:v>
                </c:pt>
                <c:pt idx="661">
                  <c:v>0.112863327149041</c:v>
                </c:pt>
                <c:pt idx="662">
                  <c:v>0.109771181199753</c:v>
                </c:pt>
                <c:pt idx="663">
                  <c:v>0.109771181199753</c:v>
                </c:pt>
                <c:pt idx="664">
                  <c:v>0.112863327149041</c:v>
                </c:pt>
                <c:pt idx="665">
                  <c:v>0.12523191094619701</c:v>
                </c:pt>
                <c:pt idx="666">
                  <c:v>0.114409400123686</c:v>
                </c:pt>
                <c:pt idx="667">
                  <c:v>0.120593692022263</c:v>
                </c:pt>
                <c:pt idx="668">
                  <c:v>0.112863327149041</c:v>
                </c:pt>
                <c:pt idx="669">
                  <c:v>0.100494743351886</c:v>
                </c:pt>
                <c:pt idx="670">
                  <c:v>8.9672232529375395E-2</c:v>
                </c:pt>
                <c:pt idx="671">
                  <c:v>0.105132962275819</c:v>
                </c:pt>
                <c:pt idx="672">
                  <c:v>0.106679035250464</c:v>
                </c:pt>
                <c:pt idx="673">
                  <c:v>9.5856524427953005E-2</c:v>
                </c:pt>
                <c:pt idx="674">
                  <c:v>0.109771181199753</c:v>
                </c:pt>
                <c:pt idx="675">
                  <c:v>0.109771181199753</c:v>
                </c:pt>
                <c:pt idx="676">
                  <c:v>0.117501546072975</c:v>
                </c:pt>
                <c:pt idx="677">
                  <c:v>0.114409400123686</c:v>
                </c:pt>
                <c:pt idx="678">
                  <c:v>9.8948670377241796E-2</c:v>
                </c:pt>
                <c:pt idx="679">
                  <c:v>0.117501546072975</c:v>
                </c:pt>
                <c:pt idx="680">
                  <c:v>0.123685837971552</c:v>
                </c:pt>
                <c:pt idx="681">
                  <c:v>0.102040816326531</c:v>
                </c:pt>
                <c:pt idx="682">
                  <c:v>0.106679035250464</c:v>
                </c:pt>
                <c:pt idx="683">
                  <c:v>0.114409400123686</c:v>
                </c:pt>
                <c:pt idx="684">
                  <c:v>0.100494743351886</c:v>
                </c:pt>
                <c:pt idx="685">
                  <c:v>0.108225108225108</c:v>
                </c:pt>
                <c:pt idx="686">
                  <c:v>0.105132962275819</c:v>
                </c:pt>
                <c:pt idx="687">
                  <c:v>9.7402597402597393E-2</c:v>
                </c:pt>
                <c:pt idx="688">
                  <c:v>8.1941867656153397E-2</c:v>
                </c:pt>
                <c:pt idx="689">
                  <c:v>9.5856524427953005E-2</c:v>
                </c:pt>
                <c:pt idx="690">
                  <c:v>0.103586889301175</c:v>
                </c:pt>
                <c:pt idx="691">
                  <c:v>9.8948670377241796E-2</c:v>
                </c:pt>
                <c:pt idx="692">
                  <c:v>0.126777983920841</c:v>
                </c:pt>
                <c:pt idx="693">
                  <c:v>8.0395794681508995E-2</c:v>
                </c:pt>
                <c:pt idx="694">
                  <c:v>8.1941867656153397E-2</c:v>
                </c:pt>
                <c:pt idx="695">
                  <c:v>9.4310451453308602E-2</c:v>
                </c:pt>
                <c:pt idx="696">
                  <c:v>9.4310451453308602E-2</c:v>
                </c:pt>
                <c:pt idx="697">
                  <c:v>9.5856524427953005E-2</c:v>
                </c:pt>
                <c:pt idx="698">
                  <c:v>9.8948670377241796E-2</c:v>
                </c:pt>
                <c:pt idx="699">
                  <c:v>0.103586889301175</c:v>
                </c:pt>
                <c:pt idx="700">
                  <c:v>9.4310451453308602E-2</c:v>
                </c:pt>
                <c:pt idx="701">
                  <c:v>8.9672232529375395E-2</c:v>
                </c:pt>
                <c:pt idx="702">
                  <c:v>0.100494743351886</c:v>
                </c:pt>
                <c:pt idx="703">
                  <c:v>9.4310451453308602E-2</c:v>
                </c:pt>
                <c:pt idx="704">
                  <c:v>6.3388991960420499E-2</c:v>
                </c:pt>
                <c:pt idx="705">
                  <c:v>9.27643784786642E-2</c:v>
                </c:pt>
                <c:pt idx="706">
                  <c:v>8.9672232529375395E-2</c:v>
                </c:pt>
                <c:pt idx="707">
                  <c:v>8.0395794681508995E-2</c:v>
                </c:pt>
                <c:pt idx="708">
                  <c:v>0.106679035250464</c:v>
                </c:pt>
                <c:pt idx="709">
                  <c:v>0.11595547309833</c:v>
                </c:pt>
                <c:pt idx="710">
                  <c:v>0.105132962275819</c:v>
                </c:pt>
                <c:pt idx="711">
                  <c:v>0.102040816326531</c:v>
                </c:pt>
                <c:pt idx="712">
                  <c:v>8.3487940630797799E-2</c:v>
                </c:pt>
                <c:pt idx="713">
                  <c:v>9.4310451453308602E-2</c:v>
                </c:pt>
                <c:pt idx="714">
                  <c:v>8.1941867656153397E-2</c:v>
                </c:pt>
                <c:pt idx="715">
                  <c:v>8.9672232529375395E-2</c:v>
                </c:pt>
                <c:pt idx="716">
                  <c:v>0.102040816326531</c:v>
                </c:pt>
                <c:pt idx="717">
                  <c:v>0.100494743351886</c:v>
                </c:pt>
                <c:pt idx="718">
                  <c:v>9.7402597402597393E-2</c:v>
                </c:pt>
                <c:pt idx="719">
                  <c:v>8.5034013605442202E-2</c:v>
                </c:pt>
                <c:pt idx="720">
                  <c:v>8.3487940630797799E-2</c:v>
                </c:pt>
                <c:pt idx="721">
                  <c:v>7.5757575757575704E-2</c:v>
                </c:pt>
                <c:pt idx="722">
                  <c:v>8.3487940630797799E-2</c:v>
                </c:pt>
                <c:pt idx="723">
                  <c:v>9.7402597402597393E-2</c:v>
                </c:pt>
                <c:pt idx="724">
                  <c:v>7.1119356833642497E-2</c:v>
                </c:pt>
                <c:pt idx="725">
                  <c:v>9.8948670377241796E-2</c:v>
                </c:pt>
                <c:pt idx="726">
                  <c:v>8.3487940630797799E-2</c:v>
                </c:pt>
                <c:pt idx="727">
                  <c:v>0.100494743351886</c:v>
                </c:pt>
                <c:pt idx="728">
                  <c:v>7.5757575757575704E-2</c:v>
                </c:pt>
                <c:pt idx="729">
                  <c:v>8.0395794681508995E-2</c:v>
                </c:pt>
                <c:pt idx="730">
                  <c:v>9.5856524427953005E-2</c:v>
                </c:pt>
                <c:pt idx="731">
                  <c:v>8.8126159554731007E-2</c:v>
                </c:pt>
                <c:pt idx="732">
                  <c:v>8.6580086580086604E-2</c:v>
                </c:pt>
                <c:pt idx="733">
                  <c:v>8.9672232529375395E-2</c:v>
                </c:pt>
                <c:pt idx="734">
                  <c:v>7.8849721706864606E-2</c:v>
                </c:pt>
                <c:pt idx="735">
                  <c:v>7.4211502782931302E-2</c:v>
                </c:pt>
                <c:pt idx="736">
                  <c:v>8.8126159554731007E-2</c:v>
                </c:pt>
                <c:pt idx="737">
                  <c:v>7.5757575757575704E-2</c:v>
                </c:pt>
                <c:pt idx="738">
                  <c:v>7.7303648732220107E-2</c:v>
                </c:pt>
                <c:pt idx="739">
                  <c:v>8.0395794681508995E-2</c:v>
                </c:pt>
                <c:pt idx="740">
                  <c:v>9.7402597402597393E-2</c:v>
                </c:pt>
                <c:pt idx="741">
                  <c:v>7.5757575757575704E-2</c:v>
                </c:pt>
                <c:pt idx="742">
                  <c:v>8.8126159554731007E-2</c:v>
                </c:pt>
                <c:pt idx="743">
                  <c:v>8.1941867656153397E-2</c:v>
                </c:pt>
                <c:pt idx="744">
                  <c:v>7.2665429808286899E-2</c:v>
                </c:pt>
                <c:pt idx="745">
                  <c:v>7.4211502782931302E-2</c:v>
                </c:pt>
                <c:pt idx="746">
                  <c:v>6.4935064935064901E-2</c:v>
                </c:pt>
                <c:pt idx="747">
                  <c:v>7.1119356833642497E-2</c:v>
                </c:pt>
                <c:pt idx="748">
                  <c:v>8.0395794681508995E-2</c:v>
                </c:pt>
                <c:pt idx="749">
                  <c:v>7.5757575757575704E-2</c:v>
                </c:pt>
                <c:pt idx="750">
                  <c:v>7.4211502782931302E-2</c:v>
                </c:pt>
                <c:pt idx="751">
                  <c:v>8.0395794681508995E-2</c:v>
                </c:pt>
                <c:pt idx="752">
                  <c:v>8.5034013605442202E-2</c:v>
                </c:pt>
                <c:pt idx="753">
                  <c:v>7.5757575757575704E-2</c:v>
                </c:pt>
                <c:pt idx="754">
                  <c:v>6.4935064935064901E-2</c:v>
                </c:pt>
                <c:pt idx="755">
                  <c:v>8.0395794681508995E-2</c:v>
                </c:pt>
                <c:pt idx="756">
                  <c:v>5.8750773036487298E-2</c:v>
                </c:pt>
                <c:pt idx="757">
                  <c:v>8.3487940630797799E-2</c:v>
                </c:pt>
                <c:pt idx="758">
                  <c:v>9.1218305504019798E-2</c:v>
                </c:pt>
                <c:pt idx="759">
                  <c:v>8.1941867656153397E-2</c:v>
                </c:pt>
                <c:pt idx="760">
                  <c:v>6.1842918985776103E-2</c:v>
                </c:pt>
                <c:pt idx="761">
                  <c:v>6.9573283858998095E-2</c:v>
                </c:pt>
                <c:pt idx="762">
                  <c:v>6.9573283858998095E-2</c:v>
                </c:pt>
                <c:pt idx="763">
                  <c:v>6.6481137909709304E-2</c:v>
                </c:pt>
                <c:pt idx="764">
                  <c:v>4.9474335188620898E-2</c:v>
                </c:pt>
                <c:pt idx="765">
                  <c:v>8.0395794681508995E-2</c:v>
                </c:pt>
                <c:pt idx="766">
                  <c:v>8.0395794681508995E-2</c:v>
                </c:pt>
                <c:pt idx="767">
                  <c:v>5.2566481137909703E-2</c:v>
                </c:pt>
                <c:pt idx="768">
                  <c:v>6.4935064935064901E-2</c:v>
                </c:pt>
                <c:pt idx="769">
                  <c:v>7.7303648732220107E-2</c:v>
                </c:pt>
                <c:pt idx="770">
                  <c:v>8.1941867656153397E-2</c:v>
                </c:pt>
                <c:pt idx="771">
                  <c:v>7.7303648732220107E-2</c:v>
                </c:pt>
                <c:pt idx="772">
                  <c:v>6.0296846011131701E-2</c:v>
                </c:pt>
                <c:pt idx="773">
                  <c:v>7.7303648732220107E-2</c:v>
                </c:pt>
                <c:pt idx="774">
                  <c:v>5.10204081632653E-2</c:v>
                </c:pt>
                <c:pt idx="775">
                  <c:v>5.4112554112554098E-2</c:v>
                </c:pt>
                <c:pt idx="776">
                  <c:v>6.4935064935064901E-2</c:v>
                </c:pt>
                <c:pt idx="777">
                  <c:v>6.4935064935064901E-2</c:v>
                </c:pt>
                <c:pt idx="778">
                  <c:v>5.4112554112554098E-2</c:v>
                </c:pt>
                <c:pt idx="779">
                  <c:v>6.0296846011131701E-2</c:v>
                </c:pt>
                <c:pt idx="780">
                  <c:v>8.5034013605442202E-2</c:v>
                </c:pt>
                <c:pt idx="781">
                  <c:v>6.6481137909709304E-2</c:v>
                </c:pt>
                <c:pt idx="782">
                  <c:v>6.1842918985776103E-2</c:v>
                </c:pt>
                <c:pt idx="783">
                  <c:v>6.3388991960420499E-2</c:v>
                </c:pt>
                <c:pt idx="784">
                  <c:v>6.9573283858998095E-2</c:v>
                </c:pt>
                <c:pt idx="785">
                  <c:v>6.3388991960420499E-2</c:v>
                </c:pt>
                <c:pt idx="786">
                  <c:v>5.7204700061842903E-2</c:v>
                </c:pt>
                <c:pt idx="787">
                  <c:v>7.1119356833642497E-2</c:v>
                </c:pt>
                <c:pt idx="788">
                  <c:v>6.9573283858998095E-2</c:v>
                </c:pt>
                <c:pt idx="789">
                  <c:v>5.10204081632653E-2</c:v>
                </c:pt>
                <c:pt idx="790">
                  <c:v>6.9573283858998095E-2</c:v>
                </c:pt>
                <c:pt idx="791">
                  <c:v>7.5757575757575704E-2</c:v>
                </c:pt>
                <c:pt idx="792">
                  <c:v>6.9573283858998095E-2</c:v>
                </c:pt>
                <c:pt idx="793">
                  <c:v>6.3388991960420499E-2</c:v>
                </c:pt>
                <c:pt idx="794">
                  <c:v>4.9474335188620898E-2</c:v>
                </c:pt>
                <c:pt idx="795">
                  <c:v>6.4935064935064901E-2</c:v>
                </c:pt>
                <c:pt idx="796">
                  <c:v>6.6481137909709304E-2</c:v>
                </c:pt>
                <c:pt idx="797">
                  <c:v>6.1842918985776103E-2</c:v>
                </c:pt>
                <c:pt idx="798">
                  <c:v>6.3388991960420499E-2</c:v>
                </c:pt>
                <c:pt idx="799">
                  <c:v>6.4935064935064901E-2</c:v>
                </c:pt>
                <c:pt idx="800">
                  <c:v>6.1842918985776103E-2</c:v>
                </c:pt>
                <c:pt idx="801">
                  <c:v>6.6481137909709304E-2</c:v>
                </c:pt>
                <c:pt idx="802">
                  <c:v>6.3388991960420499E-2</c:v>
                </c:pt>
                <c:pt idx="803">
                  <c:v>4.63821892393321E-2</c:v>
                </c:pt>
                <c:pt idx="804">
                  <c:v>4.4836116264687698E-2</c:v>
                </c:pt>
                <c:pt idx="805">
                  <c:v>5.8750773036487298E-2</c:v>
                </c:pt>
                <c:pt idx="806">
                  <c:v>6.6481137909709304E-2</c:v>
                </c:pt>
                <c:pt idx="807">
                  <c:v>6.3388991960420499E-2</c:v>
                </c:pt>
                <c:pt idx="808">
                  <c:v>6.3388991960420499E-2</c:v>
                </c:pt>
                <c:pt idx="809">
                  <c:v>6.6481137909709304E-2</c:v>
                </c:pt>
                <c:pt idx="810">
                  <c:v>6.3388991960420499E-2</c:v>
                </c:pt>
                <c:pt idx="811">
                  <c:v>5.2566481137909703E-2</c:v>
                </c:pt>
                <c:pt idx="812">
                  <c:v>7.1119356833642497E-2</c:v>
                </c:pt>
                <c:pt idx="813">
                  <c:v>6.9573283858998095E-2</c:v>
                </c:pt>
                <c:pt idx="814">
                  <c:v>6.6481137909709304E-2</c:v>
                </c:pt>
                <c:pt idx="815">
                  <c:v>3.8651824366110102E-2</c:v>
                </c:pt>
                <c:pt idx="816">
                  <c:v>4.17439703153989E-2</c:v>
                </c:pt>
                <c:pt idx="817">
                  <c:v>4.63821892393321E-2</c:v>
                </c:pt>
                <c:pt idx="818">
                  <c:v>6.0296846011131701E-2</c:v>
                </c:pt>
                <c:pt idx="819">
                  <c:v>5.2566481137909703E-2</c:v>
                </c:pt>
                <c:pt idx="820">
                  <c:v>5.2566481137909703E-2</c:v>
                </c:pt>
                <c:pt idx="821">
                  <c:v>4.9474335188620898E-2</c:v>
                </c:pt>
                <c:pt idx="822">
                  <c:v>4.9474335188620898E-2</c:v>
                </c:pt>
                <c:pt idx="823">
                  <c:v>5.5658627087198501E-2</c:v>
                </c:pt>
                <c:pt idx="824">
                  <c:v>4.3290043290043302E-2</c:v>
                </c:pt>
                <c:pt idx="825">
                  <c:v>6.3388991960420499E-2</c:v>
                </c:pt>
                <c:pt idx="826">
                  <c:v>4.0197897340754497E-2</c:v>
                </c:pt>
                <c:pt idx="827">
                  <c:v>4.4836116264687698E-2</c:v>
                </c:pt>
                <c:pt idx="828">
                  <c:v>5.7204700061842903E-2</c:v>
                </c:pt>
                <c:pt idx="829">
                  <c:v>5.7204700061842903E-2</c:v>
                </c:pt>
                <c:pt idx="830">
                  <c:v>4.17439703153989E-2</c:v>
                </c:pt>
                <c:pt idx="831">
                  <c:v>4.4836116264687698E-2</c:v>
                </c:pt>
                <c:pt idx="832">
                  <c:v>4.7928262213976502E-2</c:v>
                </c:pt>
                <c:pt idx="833">
                  <c:v>3.8651824366110102E-2</c:v>
                </c:pt>
                <c:pt idx="834">
                  <c:v>4.63821892393321E-2</c:v>
                </c:pt>
                <c:pt idx="835">
                  <c:v>4.7928262213976502E-2</c:v>
                </c:pt>
                <c:pt idx="836">
                  <c:v>5.7204700061842903E-2</c:v>
                </c:pt>
                <c:pt idx="837">
                  <c:v>4.4836116264687698E-2</c:v>
                </c:pt>
                <c:pt idx="838">
                  <c:v>3.5559678416821297E-2</c:v>
                </c:pt>
                <c:pt idx="839">
                  <c:v>3.4013605442176902E-2</c:v>
                </c:pt>
                <c:pt idx="840">
                  <c:v>3.5559678416821297E-2</c:v>
                </c:pt>
                <c:pt idx="841">
                  <c:v>4.0197897340754497E-2</c:v>
                </c:pt>
                <c:pt idx="842">
                  <c:v>4.3290043290043302E-2</c:v>
                </c:pt>
                <c:pt idx="843">
                  <c:v>5.10204081632653E-2</c:v>
                </c:pt>
                <c:pt idx="844">
                  <c:v>3.8651824366110102E-2</c:v>
                </c:pt>
                <c:pt idx="845">
                  <c:v>4.3290043290043302E-2</c:v>
                </c:pt>
                <c:pt idx="846">
                  <c:v>3.8651824366110102E-2</c:v>
                </c:pt>
                <c:pt idx="847">
                  <c:v>2.47371675943104E-2</c:v>
                </c:pt>
                <c:pt idx="848">
                  <c:v>4.3290043290043302E-2</c:v>
                </c:pt>
                <c:pt idx="849">
                  <c:v>4.3290043290043302E-2</c:v>
                </c:pt>
                <c:pt idx="850">
                  <c:v>3.09214594928881E-2</c:v>
                </c:pt>
                <c:pt idx="851">
                  <c:v>2.9375386518243701E-2</c:v>
                </c:pt>
                <c:pt idx="852">
                  <c:v>2.7829313543599299E-2</c:v>
                </c:pt>
                <c:pt idx="853">
                  <c:v>3.5559678416821297E-2</c:v>
                </c:pt>
                <c:pt idx="854">
                  <c:v>4.17439703153989E-2</c:v>
                </c:pt>
                <c:pt idx="855">
                  <c:v>3.5559678416821297E-2</c:v>
                </c:pt>
                <c:pt idx="856">
                  <c:v>3.2467532467532499E-2</c:v>
                </c:pt>
                <c:pt idx="857">
                  <c:v>3.8651824366110102E-2</c:v>
                </c:pt>
                <c:pt idx="858">
                  <c:v>4.7928262213976502E-2</c:v>
                </c:pt>
                <c:pt idx="859">
                  <c:v>4.9474335188620898E-2</c:v>
                </c:pt>
                <c:pt idx="860">
                  <c:v>5.10204081632653E-2</c:v>
                </c:pt>
                <c:pt idx="861">
                  <c:v>4.17439703153989E-2</c:v>
                </c:pt>
                <c:pt idx="862">
                  <c:v>4.0197897340754497E-2</c:v>
                </c:pt>
                <c:pt idx="863">
                  <c:v>4.0197897340754497E-2</c:v>
                </c:pt>
                <c:pt idx="864">
                  <c:v>4.3290043290043302E-2</c:v>
                </c:pt>
                <c:pt idx="865">
                  <c:v>3.8651824366110102E-2</c:v>
                </c:pt>
                <c:pt idx="866">
                  <c:v>4.0197897340754497E-2</c:v>
                </c:pt>
                <c:pt idx="867">
                  <c:v>3.4013605442176902E-2</c:v>
                </c:pt>
                <c:pt idx="868">
                  <c:v>3.8651824366110102E-2</c:v>
                </c:pt>
                <c:pt idx="869">
                  <c:v>4.17439703153989E-2</c:v>
                </c:pt>
                <c:pt idx="870">
                  <c:v>3.4013605442176902E-2</c:v>
                </c:pt>
                <c:pt idx="871">
                  <c:v>4.0197897340754497E-2</c:v>
                </c:pt>
                <c:pt idx="872">
                  <c:v>3.8651824366110102E-2</c:v>
                </c:pt>
                <c:pt idx="873">
                  <c:v>2.1645021645021599E-2</c:v>
                </c:pt>
                <c:pt idx="874">
                  <c:v>3.4013605442176902E-2</c:v>
                </c:pt>
                <c:pt idx="875">
                  <c:v>4.4836116264687698E-2</c:v>
                </c:pt>
                <c:pt idx="876">
                  <c:v>3.09214594928881E-2</c:v>
                </c:pt>
                <c:pt idx="877">
                  <c:v>3.4013605442176902E-2</c:v>
                </c:pt>
                <c:pt idx="878">
                  <c:v>2.9375386518243701E-2</c:v>
                </c:pt>
                <c:pt idx="879">
                  <c:v>2.47371675943104E-2</c:v>
                </c:pt>
                <c:pt idx="880">
                  <c:v>2.9375386518243701E-2</c:v>
                </c:pt>
                <c:pt idx="881">
                  <c:v>3.5559678416821297E-2</c:v>
                </c:pt>
                <c:pt idx="882">
                  <c:v>2.3191094619666001E-2</c:v>
                </c:pt>
                <c:pt idx="883">
                  <c:v>3.09214594928881E-2</c:v>
                </c:pt>
                <c:pt idx="884">
                  <c:v>2.9375386518243701E-2</c:v>
                </c:pt>
                <c:pt idx="885">
                  <c:v>2.47371675943104E-2</c:v>
                </c:pt>
                <c:pt idx="886">
                  <c:v>3.5559678416821297E-2</c:v>
                </c:pt>
                <c:pt idx="887">
                  <c:v>4.17439703153989E-2</c:v>
                </c:pt>
                <c:pt idx="888">
                  <c:v>2.9375386518243701E-2</c:v>
                </c:pt>
                <c:pt idx="889">
                  <c:v>2.7829313543599299E-2</c:v>
                </c:pt>
                <c:pt idx="890">
                  <c:v>2.9375386518243701E-2</c:v>
                </c:pt>
                <c:pt idx="891">
                  <c:v>3.4013605442176902E-2</c:v>
                </c:pt>
                <c:pt idx="892">
                  <c:v>3.4013605442176902E-2</c:v>
                </c:pt>
                <c:pt idx="893">
                  <c:v>3.2467532467532499E-2</c:v>
                </c:pt>
                <c:pt idx="894">
                  <c:v>2.47371675943104E-2</c:v>
                </c:pt>
                <c:pt idx="895">
                  <c:v>3.8651824366110102E-2</c:v>
                </c:pt>
                <c:pt idx="896">
                  <c:v>4.17439703153989E-2</c:v>
                </c:pt>
                <c:pt idx="897">
                  <c:v>4.4836116264687698E-2</c:v>
                </c:pt>
                <c:pt idx="898">
                  <c:v>3.2467532467532499E-2</c:v>
                </c:pt>
                <c:pt idx="899">
                  <c:v>3.8651824366110102E-2</c:v>
                </c:pt>
                <c:pt idx="900">
                  <c:v>5.10204081632653E-2</c:v>
                </c:pt>
                <c:pt idx="901">
                  <c:v>3.2467532467532499E-2</c:v>
                </c:pt>
                <c:pt idx="902">
                  <c:v>4.0197897340754497E-2</c:v>
                </c:pt>
                <c:pt idx="903">
                  <c:v>4.63821892393321E-2</c:v>
                </c:pt>
                <c:pt idx="904">
                  <c:v>6.4935064935064901E-2</c:v>
                </c:pt>
                <c:pt idx="905">
                  <c:v>4.63821892393321E-2</c:v>
                </c:pt>
                <c:pt idx="906">
                  <c:v>4.3290043290043302E-2</c:v>
                </c:pt>
                <c:pt idx="907">
                  <c:v>5.8750773036487298E-2</c:v>
                </c:pt>
                <c:pt idx="908">
                  <c:v>3.2467532467532499E-2</c:v>
                </c:pt>
                <c:pt idx="909">
                  <c:v>3.7105751391465699E-2</c:v>
                </c:pt>
                <c:pt idx="910">
                  <c:v>4.17439703153989E-2</c:v>
                </c:pt>
                <c:pt idx="911">
                  <c:v>4.17439703153989E-2</c:v>
                </c:pt>
                <c:pt idx="912">
                  <c:v>3.7105751391465699E-2</c:v>
                </c:pt>
                <c:pt idx="913">
                  <c:v>2.9375386518243701E-2</c:v>
                </c:pt>
                <c:pt idx="914">
                  <c:v>2.7829313543599299E-2</c:v>
                </c:pt>
                <c:pt idx="915">
                  <c:v>3.2467532467532499E-2</c:v>
                </c:pt>
                <c:pt idx="916">
                  <c:v>3.2467532467532499E-2</c:v>
                </c:pt>
                <c:pt idx="917">
                  <c:v>2.47371675943104E-2</c:v>
                </c:pt>
                <c:pt idx="918">
                  <c:v>2.9375386518243701E-2</c:v>
                </c:pt>
                <c:pt idx="919">
                  <c:v>2.1645021645021599E-2</c:v>
                </c:pt>
                <c:pt idx="920">
                  <c:v>1.5460729746444E-2</c:v>
                </c:pt>
                <c:pt idx="921">
                  <c:v>2.00989486703772E-2</c:v>
                </c:pt>
                <c:pt idx="922">
                  <c:v>2.62832405689549E-2</c:v>
                </c:pt>
                <c:pt idx="923">
                  <c:v>2.3191094619666001E-2</c:v>
                </c:pt>
                <c:pt idx="924">
                  <c:v>1.23685837971552E-2</c:v>
                </c:pt>
                <c:pt idx="925">
                  <c:v>2.1645021645021599E-2</c:v>
                </c:pt>
                <c:pt idx="926">
                  <c:v>2.47371675943104E-2</c:v>
                </c:pt>
                <c:pt idx="927">
                  <c:v>2.3191094619666001E-2</c:v>
                </c:pt>
                <c:pt idx="928">
                  <c:v>1.8552875695732801E-2</c:v>
                </c:pt>
                <c:pt idx="929">
                  <c:v>2.3191094619666001E-2</c:v>
                </c:pt>
                <c:pt idx="930">
                  <c:v>1.7006802721088399E-2</c:v>
                </c:pt>
                <c:pt idx="931">
                  <c:v>2.00989486703772E-2</c:v>
                </c:pt>
                <c:pt idx="932">
                  <c:v>1.5460729746444E-2</c:v>
                </c:pt>
                <c:pt idx="933">
                  <c:v>2.7829313543599299E-2</c:v>
                </c:pt>
                <c:pt idx="934">
                  <c:v>2.00989486703772E-2</c:v>
                </c:pt>
                <c:pt idx="935">
                  <c:v>1.3914656771799601E-2</c:v>
                </c:pt>
                <c:pt idx="936">
                  <c:v>2.3191094619666001E-2</c:v>
                </c:pt>
                <c:pt idx="937">
                  <c:v>2.62832405689549E-2</c:v>
                </c:pt>
                <c:pt idx="938">
                  <c:v>9.2764378478664197E-3</c:v>
                </c:pt>
                <c:pt idx="939">
                  <c:v>1.5460729746444E-2</c:v>
                </c:pt>
                <c:pt idx="940">
                  <c:v>1.7006802721088399E-2</c:v>
                </c:pt>
                <c:pt idx="941">
                  <c:v>2.47371675943104E-2</c:v>
                </c:pt>
                <c:pt idx="942">
                  <c:v>2.62832405689549E-2</c:v>
                </c:pt>
                <c:pt idx="943">
                  <c:v>2.3191094619666001E-2</c:v>
                </c:pt>
                <c:pt idx="944">
                  <c:v>1.7006802721088399E-2</c:v>
                </c:pt>
                <c:pt idx="945">
                  <c:v>2.47371675943104E-2</c:v>
                </c:pt>
                <c:pt idx="946">
                  <c:v>1.8552875695732801E-2</c:v>
                </c:pt>
                <c:pt idx="947">
                  <c:v>2.62832405689549E-2</c:v>
                </c:pt>
                <c:pt idx="948">
                  <c:v>1.8552875695732801E-2</c:v>
                </c:pt>
                <c:pt idx="949">
                  <c:v>2.00989486703772E-2</c:v>
                </c:pt>
                <c:pt idx="950">
                  <c:v>1.8552875695732801E-2</c:v>
                </c:pt>
                <c:pt idx="951">
                  <c:v>1.7006802721088399E-2</c:v>
                </c:pt>
                <c:pt idx="952">
                  <c:v>1.7006802721088399E-2</c:v>
                </c:pt>
                <c:pt idx="953">
                  <c:v>1.08225108225108E-2</c:v>
                </c:pt>
                <c:pt idx="954">
                  <c:v>1.23685837971552E-2</c:v>
                </c:pt>
                <c:pt idx="955">
                  <c:v>1.5460729746444E-2</c:v>
                </c:pt>
                <c:pt idx="956">
                  <c:v>2.00989486703772E-2</c:v>
                </c:pt>
                <c:pt idx="957">
                  <c:v>1.5460729746444E-2</c:v>
                </c:pt>
                <c:pt idx="958">
                  <c:v>1.23685837971552E-2</c:v>
                </c:pt>
                <c:pt idx="959">
                  <c:v>9.2764378478664197E-3</c:v>
                </c:pt>
                <c:pt idx="960">
                  <c:v>9.2764378478664197E-3</c:v>
                </c:pt>
                <c:pt idx="961">
                  <c:v>3.09214594928881E-3</c:v>
                </c:pt>
                <c:pt idx="962">
                  <c:v>9.2764378478664197E-3</c:v>
                </c:pt>
                <c:pt idx="963">
                  <c:v>1.7006802721088399E-2</c:v>
                </c:pt>
                <c:pt idx="964">
                  <c:v>1.5460729746444E-2</c:v>
                </c:pt>
                <c:pt idx="965">
                  <c:v>6.1842918985776096E-3</c:v>
                </c:pt>
                <c:pt idx="966">
                  <c:v>9.2764378478664197E-3</c:v>
                </c:pt>
                <c:pt idx="967">
                  <c:v>1.23685837971552E-2</c:v>
                </c:pt>
                <c:pt idx="968">
                  <c:v>2.00989486703772E-2</c:v>
                </c:pt>
                <c:pt idx="969">
                  <c:v>7.7303648732220103E-3</c:v>
                </c:pt>
                <c:pt idx="970">
                  <c:v>9.2764378478664197E-3</c:v>
                </c:pt>
                <c:pt idx="971">
                  <c:v>1.3914656771799601E-2</c:v>
                </c:pt>
                <c:pt idx="972">
                  <c:v>1.5460729746444E-2</c:v>
                </c:pt>
                <c:pt idx="973">
                  <c:v>1.08225108225108E-2</c:v>
                </c:pt>
                <c:pt idx="974">
                  <c:v>4.6382189239332098E-3</c:v>
                </c:pt>
                <c:pt idx="975">
                  <c:v>6.1842918985776096E-3</c:v>
                </c:pt>
                <c:pt idx="976">
                  <c:v>1.3914656771799601E-2</c:v>
                </c:pt>
                <c:pt idx="977">
                  <c:v>6.1842918985776096E-3</c:v>
                </c:pt>
                <c:pt idx="978">
                  <c:v>3.09214594928881E-3</c:v>
                </c:pt>
                <c:pt idx="979">
                  <c:v>7.7303648732220103E-3</c:v>
                </c:pt>
                <c:pt idx="980">
                  <c:v>7.7303648732220103E-3</c:v>
                </c:pt>
                <c:pt idx="981">
                  <c:v>6.1842918985776096E-3</c:v>
                </c:pt>
                <c:pt idx="982">
                  <c:v>3.09214594928881E-3</c:v>
                </c:pt>
                <c:pt idx="983">
                  <c:v>3.09214594928881E-3</c:v>
                </c:pt>
                <c:pt idx="984">
                  <c:v>7.7303648732220103E-3</c:v>
                </c:pt>
                <c:pt idx="985">
                  <c:v>1.23685837971552E-2</c:v>
                </c:pt>
                <c:pt idx="986">
                  <c:v>7.7303648732220103E-3</c:v>
                </c:pt>
                <c:pt idx="987">
                  <c:v>6.1842918985776096E-3</c:v>
                </c:pt>
                <c:pt idx="988">
                  <c:v>3.09214594928881E-3</c:v>
                </c:pt>
                <c:pt idx="989">
                  <c:v>3.09214594928881E-3</c:v>
                </c:pt>
                <c:pt idx="990">
                  <c:v>6.1842918985776096E-3</c:v>
                </c:pt>
                <c:pt idx="991">
                  <c:v>4.6382189239332098E-3</c:v>
                </c:pt>
                <c:pt idx="992">
                  <c:v>3.09214594928881E-3</c:v>
                </c:pt>
                <c:pt idx="993">
                  <c:v>4.6382189239332098E-3</c:v>
                </c:pt>
                <c:pt idx="994">
                  <c:v>1.5460729746444E-3</c:v>
                </c:pt>
                <c:pt idx="995">
                  <c:v>4.6382189239332098E-3</c:v>
                </c:pt>
                <c:pt idx="996">
                  <c:v>3.09214594928881E-3</c:v>
                </c:pt>
                <c:pt idx="997">
                  <c:v>1.5460729746444E-3</c:v>
                </c:pt>
                <c:pt idx="998">
                  <c:v>4.6382189239332098E-3</c:v>
                </c:pt>
                <c:pt idx="999">
                  <c:v>3.09214594928881E-3</c:v>
                </c:pt>
                <c:pt idx="1000">
                  <c:v>4.6382189239332098E-3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1.5460729746444E-3</c:v>
                </c:pt>
                <c:pt idx="1005">
                  <c:v>3.09214594928881E-3</c:v>
                </c:pt>
                <c:pt idx="1006">
                  <c:v>1.5460729746444E-3</c:v>
                </c:pt>
                <c:pt idx="1007">
                  <c:v>4.6382189239332098E-3</c:v>
                </c:pt>
                <c:pt idx="1008">
                  <c:v>1.5460729746444E-3</c:v>
                </c:pt>
                <c:pt idx="1009">
                  <c:v>1.5460729746444E-3</c:v>
                </c:pt>
                <c:pt idx="1010">
                  <c:v>1.5460729746444E-3</c:v>
                </c:pt>
                <c:pt idx="1011">
                  <c:v>3.09214594928881E-3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1.5460729746444E-3</c:v>
                </c:pt>
                <c:pt idx="1016">
                  <c:v>1.5460729746444E-3</c:v>
                </c:pt>
                <c:pt idx="1017">
                  <c:v>0</c:v>
                </c:pt>
                <c:pt idx="1018">
                  <c:v>1.5460729746444E-3</c:v>
                </c:pt>
                <c:pt idx="1019">
                  <c:v>3.09214594928881E-3</c:v>
                </c:pt>
                <c:pt idx="1020">
                  <c:v>0</c:v>
                </c:pt>
                <c:pt idx="1021">
                  <c:v>1.5460729746444E-3</c:v>
                </c:pt>
                <c:pt idx="1022">
                  <c:v>3.09214594928881E-3</c:v>
                </c:pt>
                <c:pt idx="1023">
                  <c:v>1.5460729746444E-3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1.5460729746444E-3</c:v>
                </c:pt>
                <c:pt idx="1030">
                  <c:v>3.09214594928881E-3</c:v>
                </c:pt>
                <c:pt idx="1031">
                  <c:v>0</c:v>
                </c:pt>
                <c:pt idx="1032">
                  <c:v>1.5460729746444E-3</c:v>
                </c:pt>
                <c:pt idx="1033">
                  <c:v>1.5460729746444E-3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1.5460729746444E-3</c:v>
                </c:pt>
                <c:pt idx="1040">
                  <c:v>3.09214594928881E-3</c:v>
                </c:pt>
                <c:pt idx="1041">
                  <c:v>0</c:v>
                </c:pt>
                <c:pt idx="1042">
                  <c:v>0</c:v>
                </c:pt>
                <c:pt idx="1043">
                  <c:v>1.5460729746444E-3</c:v>
                </c:pt>
                <c:pt idx="1044">
                  <c:v>1.5460729746444E-3</c:v>
                </c:pt>
                <c:pt idx="1045">
                  <c:v>3.09214594928881E-3</c:v>
                </c:pt>
                <c:pt idx="1046">
                  <c:v>0</c:v>
                </c:pt>
                <c:pt idx="1047">
                  <c:v>1.5460729746444E-3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1.5460729746444E-3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1.5460729746444E-3</c:v>
                </c:pt>
                <c:pt idx="1056">
                  <c:v>0</c:v>
                </c:pt>
                <c:pt idx="1057">
                  <c:v>1.5460729746444E-3</c:v>
                </c:pt>
                <c:pt idx="1058">
                  <c:v>0</c:v>
                </c:pt>
                <c:pt idx="1059">
                  <c:v>3.09214594928881E-3</c:v>
                </c:pt>
                <c:pt idx="1060">
                  <c:v>0</c:v>
                </c:pt>
                <c:pt idx="1061">
                  <c:v>1.5460729746444E-3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1.5460729746444E-3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1.5460729746444E-3</c:v>
                </c:pt>
                <c:pt idx="1072">
                  <c:v>0</c:v>
                </c:pt>
                <c:pt idx="1073">
                  <c:v>0</c:v>
                </c:pt>
                <c:pt idx="1074">
                  <c:v>1.5460729746444E-3</c:v>
                </c:pt>
                <c:pt idx="1075">
                  <c:v>0</c:v>
                </c:pt>
                <c:pt idx="1076">
                  <c:v>0</c:v>
                </c:pt>
                <c:pt idx="1077">
                  <c:v>1.5460729746444E-3</c:v>
                </c:pt>
                <c:pt idx="1078">
                  <c:v>0</c:v>
                </c:pt>
                <c:pt idx="1079">
                  <c:v>1.5460729746444E-3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1.5460729746444E-3</c:v>
                </c:pt>
                <c:pt idx="1084">
                  <c:v>3.09214594928881E-3</c:v>
                </c:pt>
                <c:pt idx="1085">
                  <c:v>1.5460729746444E-3</c:v>
                </c:pt>
                <c:pt idx="1086">
                  <c:v>1.5460729746444E-3</c:v>
                </c:pt>
                <c:pt idx="1087">
                  <c:v>0</c:v>
                </c:pt>
                <c:pt idx="1088">
                  <c:v>3.09214594928881E-3</c:v>
                </c:pt>
                <c:pt idx="1089">
                  <c:v>3.09214594928881E-3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1.5460729746444E-3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1.5460729746444E-3</c:v>
                </c:pt>
                <c:pt idx="1099">
                  <c:v>0</c:v>
                </c:pt>
                <c:pt idx="1100">
                  <c:v>0</c:v>
                </c:pt>
                <c:pt idx="1101">
                  <c:v>1.5460729746444E-3</c:v>
                </c:pt>
                <c:pt idx="1102">
                  <c:v>1.5460729746444E-3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1.5460729746444E-3</c:v>
                </c:pt>
                <c:pt idx="1108">
                  <c:v>1.5460729746444E-3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1.5460729746444E-3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1.5460729746444E-3</c:v>
                </c:pt>
                <c:pt idx="1119">
                  <c:v>1.5460729746444E-3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1.5460729746444E-3</c:v>
                </c:pt>
                <c:pt idx="1127">
                  <c:v>3.09214594928881E-3</c:v>
                </c:pt>
                <c:pt idx="1128">
                  <c:v>1.5460729746444E-3</c:v>
                </c:pt>
                <c:pt idx="1129">
                  <c:v>0</c:v>
                </c:pt>
                <c:pt idx="1130">
                  <c:v>3.09214594928881E-3</c:v>
                </c:pt>
                <c:pt idx="1131">
                  <c:v>1.5460729746444E-3</c:v>
                </c:pt>
                <c:pt idx="1132">
                  <c:v>0</c:v>
                </c:pt>
                <c:pt idx="1133">
                  <c:v>1.5460729746444E-3</c:v>
                </c:pt>
                <c:pt idx="1134">
                  <c:v>0</c:v>
                </c:pt>
                <c:pt idx="1135">
                  <c:v>0</c:v>
                </c:pt>
                <c:pt idx="1136">
                  <c:v>1.5460729746444E-3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1.5460729746444E-3</c:v>
                </c:pt>
                <c:pt idx="1141">
                  <c:v>3.09214594928881E-3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1.5460729746444E-3</c:v>
                </c:pt>
                <c:pt idx="1146">
                  <c:v>0</c:v>
                </c:pt>
                <c:pt idx="1147">
                  <c:v>1.5460729746444E-3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1.5460729746444E-3</c:v>
                </c:pt>
                <c:pt idx="1152">
                  <c:v>0</c:v>
                </c:pt>
                <c:pt idx="1153">
                  <c:v>1.5460729746444E-3</c:v>
                </c:pt>
                <c:pt idx="1154">
                  <c:v>0</c:v>
                </c:pt>
                <c:pt idx="1155">
                  <c:v>0</c:v>
                </c:pt>
                <c:pt idx="1156">
                  <c:v>1.5460729746444E-3</c:v>
                </c:pt>
                <c:pt idx="1157">
                  <c:v>3.09214594928881E-3</c:v>
                </c:pt>
                <c:pt idx="1158">
                  <c:v>1.5460729746444E-3</c:v>
                </c:pt>
                <c:pt idx="1159">
                  <c:v>3.09214594928881E-3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1.5460729746444E-3</c:v>
                </c:pt>
                <c:pt idx="1165">
                  <c:v>0</c:v>
                </c:pt>
                <c:pt idx="1166">
                  <c:v>0</c:v>
                </c:pt>
                <c:pt idx="1167">
                  <c:v>1.5460729746444E-3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1.5460729746444E-3</c:v>
                </c:pt>
                <c:pt idx="1174">
                  <c:v>0</c:v>
                </c:pt>
                <c:pt idx="1175">
                  <c:v>1.5460729746444E-3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1.5460729746444E-3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1.5460729746444E-3</c:v>
                </c:pt>
                <c:pt idx="1189">
                  <c:v>1.5460729746444E-3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1.5460729746444E-3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1.5460729746444E-3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1.5460729746444E-3</c:v>
                </c:pt>
                <c:pt idx="1204">
                  <c:v>1.5460729746444E-3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1.5460729746444E-3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1.5460729746444E-3</c:v>
                </c:pt>
                <c:pt idx="1213">
                  <c:v>1.5460729746444E-3</c:v>
                </c:pt>
                <c:pt idx="1214">
                  <c:v>0</c:v>
                </c:pt>
                <c:pt idx="1215">
                  <c:v>1.5460729746444E-3</c:v>
                </c:pt>
                <c:pt idx="1216">
                  <c:v>0</c:v>
                </c:pt>
                <c:pt idx="1217">
                  <c:v>1.5460729746444E-3</c:v>
                </c:pt>
                <c:pt idx="1218">
                  <c:v>1.5460729746444E-3</c:v>
                </c:pt>
                <c:pt idx="1219">
                  <c:v>0</c:v>
                </c:pt>
                <c:pt idx="1220">
                  <c:v>0</c:v>
                </c:pt>
                <c:pt idx="1221">
                  <c:v>1.5460729746444E-3</c:v>
                </c:pt>
                <c:pt idx="1222">
                  <c:v>1.5460729746444E-3</c:v>
                </c:pt>
                <c:pt idx="1223">
                  <c:v>1.5460729746444E-3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1.5460729746444E-3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1.5460729746444E-3</c:v>
                </c:pt>
                <c:pt idx="1257">
                  <c:v>0</c:v>
                </c:pt>
                <c:pt idx="1258">
                  <c:v>1.5460729746444E-3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1.5460729746444E-3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1.5460729746444E-3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1.5460729746444E-3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1.5460729746444E-3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1.5460729746444E-3</c:v>
                </c:pt>
                <c:pt idx="1318">
                  <c:v>0</c:v>
                </c:pt>
                <c:pt idx="1319">
                  <c:v>1.5460729746444E-3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1.5460729746444E-3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1.5460729746444E-3</c:v>
                </c:pt>
                <c:pt idx="1343">
                  <c:v>0</c:v>
                </c:pt>
                <c:pt idx="1344">
                  <c:v>0</c:v>
                </c:pt>
                <c:pt idx="1345">
                  <c:v>1.5460729746444E-3</c:v>
                </c:pt>
                <c:pt idx="1346">
                  <c:v>1.5460729746444E-3</c:v>
                </c:pt>
                <c:pt idx="1347">
                  <c:v>1.5460729746444E-3</c:v>
                </c:pt>
                <c:pt idx="1348">
                  <c:v>0</c:v>
                </c:pt>
                <c:pt idx="1349">
                  <c:v>0</c:v>
                </c:pt>
                <c:pt idx="1350">
                  <c:v>1.5460729746444E-3</c:v>
                </c:pt>
                <c:pt idx="1351">
                  <c:v>0</c:v>
                </c:pt>
                <c:pt idx="1352">
                  <c:v>1.5460729746444E-3</c:v>
                </c:pt>
                <c:pt idx="1353">
                  <c:v>0</c:v>
                </c:pt>
                <c:pt idx="1354">
                  <c:v>0</c:v>
                </c:pt>
                <c:pt idx="1355">
                  <c:v>1.5460729746444E-3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1.5460729746444E-3</c:v>
                </c:pt>
                <c:pt idx="1360">
                  <c:v>1.5460729746444E-3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1.5460729746444E-3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1.5460729746444E-3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1.5460729746444E-3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1.5460729746444E-3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1.5460729746444E-3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1.5460729746444E-3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1.5460729746444E-3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5B9F-4F32-9AE4-567C009CFC15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EDS TiO</c:v>
                </c:pt>
              </c:strCache>
            </c:strRef>
          </c:tx>
          <c:marker>
            <c:symbol val="none"/>
          </c:marker>
          <c:xVal>
            <c:numRef>
              <c:f>Sheet1!$A$2:$A$2051</c:f>
              <c:numCache>
                <c:formatCode>General</c:formatCode>
                <c:ptCount val="205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  <c:pt idx="120">
                  <c:v>1210</c:v>
                </c:pt>
                <c:pt idx="121">
                  <c:v>1220</c:v>
                </c:pt>
                <c:pt idx="122">
                  <c:v>1230</c:v>
                </c:pt>
                <c:pt idx="123">
                  <c:v>1240</c:v>
                </c:pt>
                <c:pt idx="124">
                  <c:v>1250</c:v>
                </c:pt>
                <c:pt idx="125">
                  <c:v>1260</c:v>
                </c:pt>
                <c:pt idx="126">
                  <c:v>1270</c:v>
                </c:pt>
                <c:pt idx="127">
                  <c:v>1280</c:v>
                </c:pt>
                <c:pt idx="128">
                  <c:v>1290</c:v>
                </c:pt>
                <c:pt idx="129">
                  <c:v>1300</c:v>
                </c:pt>
                <c:pt idx="130">
                  <c:v>1310</c:v>
                </c:pt>
                <c:pt idx="131">
                  <c:v>1320</c:v>
                </c:pt>
                <c:pt idx="132">
                  <c:v>1330</c:v>
                </c:pt>
                <c:pt idx="133">
                  <c:v>1340</c:v>
                </c:pt>
                <c:pt idx="134">
                  <c:v>1350</c:v>
                </c:pt>
                <c:pt idx="135">
                  <c:v>1360</c:v>
                </c:pt>
                <c:pt idx="136">
                  <c:v>1370</c:v>
                </c:pt>
                <c:pt idx="137">
                  <c:v>1380</c:v>
                </c:pt>
                <c:pt idx="138">
                  <c:v>1390</c:v>
                </c:pt>
                <c:pt idx="139">
                  <c:v>1400</c:v>
                </c:pt>
                <c:pt idx="140">
                  <c:v>1410</c:v>
                </c:pt>
                <c:pt idx="141">
                  <c:v>1420</c:v>
                </c:pt>
                <c:pt idx="142">
                  <c:v>1430</c:v>
                </c:pt>
                <c:pt idx="143">
                  <c:v>1440</c:v>
                </c:pt>
                <c:pt idx="144">
                  <c:v>1450</c:v>
                </c:pt>
                <c:pt idx="145">
                  <c:v>1460</c:v>
                </c:pt>
                <c:pt idx="146">
                  <c:v>1470</c:v>
                </c:pt>
                <c:pt idx="147">
                  <c:v>1480</c:v>
                </c:pt>
                <c:pt idx="148">
                  <c:v>1490</c:v>
                </c:pt>
                <c:pt idx="149">
                  <c:v>1500</c:v>
                </c:pt>
                <c:pt idx="150">
                  <c:v>1510</c:v>
                </c:pt>
                <c:pt idx="151">
                  <c:v>1520</c:v>
                </c:pt>
                <c:pt idx="152">
                  <c:v>1530</c:v>
                </c:pt>
                <c:pt idx="153">
                  <c:v>1540</c:v>
                </c:pt>
                <c:pt idx="154">
                  <c:v>1550</c:v>
                </c:pt>
                <c:pt idx="155">
                  <c:v>1560</c:v>
                </c:pt>
                <c:pt idx="156">
                  <c:v>1570</c:v>
                </c:pt>
                <c:pt idx="157">
                  <c:v>1580</c:v>
                </c:pt>
                <c:pt idx="158">
                  <c:v>1590</c:v>
                </c:pt>
                <c:pt idx="159">
                  <c:v>1600</c:v>
                </c:pt>
                <c:pt idx="160">
                  <c:v>1610</c:v>
                </c:pt>
                <c:pt idx="161">
                  <c:v>1620</c:v>
                </c:pt>
                <c:pt idx="162">
                  <c:v>1630</c:v>
                </c:pt>
                <c:pt idx="163">
                  <c:v>1640</c:v>
                </c:pt>
                <c:pt idx="164">
                  <c:v>1650</c:v>
                </c:pt>
                <c:pt idx="165">
                  <c:v>1660</c:v>
                </c:pt>
                <c:pt idx="166">
                  <c:v>1670</c:v>
                </c:pt>
                <c:pt idx="167">
                  <c:v>1680</c:v>
                </c:pt>
                <c:pt idx="168">
                  <c:v>1690</c:v>
                </c:pt>
                <c:pt idx="169">
                  <c:v>1700</c:v>
                </c:pt>
                <c:pt idx="170">
                  <c:v>1710</c:v>
                </c:pt>
                <c:pt idx="171">
                  <c:v>1720</c:v>
                </c:pt>
                <c:pt idx="172">
                  <c:v>1730</c:v>
                </c:pt>
                <c:pt idx="173">
                  <c:v>1740</c:v>
                </c:pt>
                <c:pt idx="174">
                  <c:v>1750</c:v>
                </c:pt>
                <c:pt idx="175">
                  <c:v>1760</c:v>
                </c:pt>
                <c:pt idx="176">
                  <c:v>1770</c:v>
                </c:pt>
                <c:pt idx="177">
                  <c:v>1780</c:v>
                </c:pt>
                <c:pt idx="178">
                  <c:v>1790</c:v>
                </c:pt>
                <c:pt idx="179">
                  <c:v>1800</c:v>
                </c:pt>
                <c:pt idx="180">
                  <c:v>1810</c:v>
                </c:pt>
                <c:pt idx="181">
                  <c:v>1820</c:v>
                </c:pt>
                <c:pt idx="182">
                  <c:v>1830</c:v>
                </c:pt>
                <c:pt idx="183">
                  <c:v>1840</c:v>
                </c:pt>
                <c:pt idx="184">
                  <c:v>1850</c:v>
                </c:pt>
                <c:pt idx="185">
                  <c:v>1860</c:v>
                </c:pt>
                <c:pt idx="186">
                  <c:v>1870</c:v>
                </c:pt>
                <c:pt idx="187">
                  <c:v>1880</c:v>
                </c:pt>
                <c:pt idx="188">
                  <c:v>1890</c:v>
                </c:pt>
                <c:pt idx="189">
                  <c:v>1900</c:v>
                </c:pt>
                <c:pt idx="190">
                  <c:v>1910</c:v>
                </c:pt>
                <c:pt idx="191">
                  <c:v>1920</c:v>
                </c:pt>
                <c:pt idx="192">
                  <c:v>1930</c:v>
                </c:pt>
                <c:pt idx="193">
                  <c:v>1940</c:v>
                </c:pt>
                <c:pt idx="194">
                  <c:v>1950</c:v>
                </c:pt>
                <c:pt idx="195">
                  <c:v>1960</c:v>
                </c:pt>
                <c:pt idx="196">
                  <c:v>1970</c:v>
                </c:pt>
                <c:pt idx="197">
                  <c:v>1980</c:v>
                </c:pt>
                <c:pt idx="198">
                  <c:v>1990</c:v>
                </c:pt>
                <c:pt idx="199">
                  <c:v>2000</c:v>
                </c:pt>
                <c:pt idx="200">
                  <c:v>2010</c:v>
                </c:pt>
                <c:pt idx="201">
                  <c:v>2020</c:v>
                </c:pt>
                <c:pt idx="202">
                  <c:v>2030</c:v>
                </c:pt>
                <c:pt idx="203">
                  <c:v>2040</c:v>
                </c:pt>
                <c:pt idx="204">
                  <c:v>2050</c:v>
                </c:pt>
                <c:pt idx="205">
                  <c:v>2060</c:v>
                </c:pt>
                <c:pt idx="206">
                  <c:v>2070</c:v>
                </c:pt>
                <c:pt idx="207">
                  <c:v>2080</c:v>
                </c:pt>
                <c:pt idx="208">
                  <c:v>2090</c:v>
                </c:pt>
                <c:pt idx="209">
                  <c:v>2100</c:v>
                </c:pt>
                <c:pt idx="210">
                  <c:v>2110</c:v>
                </c:pt>
                <c:pt idx="211">
                  <c:v>2120</c:v>
                </c:pt>
                <c:pt idx="212">
                  <c:v>2130</c:v>
                </c:pt>
                <c:pt idx="213">
                  <c:v>2140</c:v>
                </c:pt>
                <c:pt idx="214">
                  <c:v>2150</c:v>
                </c:pt>
                <c:pt idx="215">
                  <c:v>2160</c:v>
                </c:pt>
                <c:pt idx="216">
                  <c:v>2170</c:v>
                </c:pt>
                <c:pt idx="217">
                  <c:v>2180</c:v>
                </c:pt>
                <c:pt idx="218">
                  <c:v>2190</c:v>
                </c:pt>
                <c:pt idx="219">
                  <c:v>2200</c:v>
                </c:pt>
                <c:pt idx="220">
                  <c:v>2210</c:v>
                </c:pt>
                <c:pt idx="221">
                  <c:v>2220</c:v>
                </c:pt>
                <c:pt idx="222">
                  <c:v>2230</c:v>
                </c:pt>
                <c:pt idx="223">
                  <c:v>2240</c:v>
                </c:pt>
                <c:pt idx="224">
                  <c:v>2250</c:v>
                </c:pt>
                <c:pt idx="225">
                  <c:v>2260</c:v>
                </c:pt>
                <c:pt idx="226">
                  <c:v>2270</c:v>
                </c:pt>
                <c:pt idx="227">
                  <c:v>2280</c:v>
                </c:pt>
                <c:pt idx="228">
                  <c:v>2290</c:v>
                </c:pt>
                <c:pt idx="229">
                  <c:v>2300</c:v>
                </c:pt>
                <c:pt idx="230">
                  <c:v>2310</c:v>
                </c:pt>
                <c:pt idx="231">
                  <c:v>2320</c:v>
                </c:pt>
                <c:pt idx="232">
                  <c:v>2330</c:v>
                </c:pt>
                <c:pt idx="233">
                  <c:v>2340</c:v>
                </c:pt>
                <c:pt idx="234">
                  <c:v>2350</c:v>
                </c:pt>
                <c:pt idx="235">
                  <c:v>2360</c:v>
                </c:pt>
                <c:pt idx="236">
                  <c:v>2370</c:v>
                </c:pt>
                <c:pt idx="237">
                  <c:v>2380</c:v>
                </c:pt>
                <c:pt idx="238">
                  <c:v>2390</c:v>
                </c:pt>
                <c:pt idx="239">
                  <c:v>2400</c:v>
                </c:pt>
                <c:pt idx="240">
                  <c:v>2410</c:v>
                </c:pt>
                <c:pt idx="241">
                  <c:v>2420</c:v>
                </c:pt>
                <c:pt idx="242">
                  <c:v>2430</c:v>
                </c:pt>
                <c:pt idx="243">
                  <c:v>2440</c:v>
                </c:pt>
                <c:pt idx="244">
                  <c:v>2450</c:v>
                </c:pt>
                <c:pt idx="245">
                  <c:v>2460</c:v>
                </c:pt>
                <c:pt idx="246">
                  <c:v>2470</c:v>
                </c:pt>
                <c:pt idx="247">
                  <c:v>2480</c:v>
                </c:pt>
                <c:pt idx="248">
                  <c:v>2490</c:v>
                </c:pt>
                <c:pt idx="249">
                  <c:v>2500</c:v>
                </c:pt>
                <c:pt idx="250">
                  <c:v>2510</c:v>
                </c:pt>
                <c:pt idx="251">
                  <c:v>2520</c:v>
                </c:pt>
                <c:pt idx="252">
                  <c:v>2530</c:v>
                </c:pt>
                <c:pt idx="253">
                  <c:v>2540</c:v>
                </c:pt>
                <c:pt idx="254">
                  <c:v>2550</c:v>
                </c:pt>
                <c:pt idx="255">
                  <c:v>2560</c:v>
                </c:pt>
                <c:pt idx="256">
                  <c:v>2570</c:v>
                </c:pt>
                <c:pt idx="257">
                  <c:v>2580</c:v>
                </c:pt>
                <c:pt idx="258">
                  <c:v>2590</c:v>
                </c:pt>
                <c:pt idx="259">
                  <c:v>2600</c:v>
                </c:pt>
                <c:pt idx="260">
                  <c:v>2610</c:v>
                </c:pt>
                <c:pt idx="261">
                  <c:v>2620</c:v>
                </c:pt>
                <c:pt idx="262">
                  <c:v>2630</c:v>
                </c:pt>
                <c:pt idx="263">
                  <c:v>2640</c:v>
                </c:pt>
                <c:pt idx="264">
                  <c:v>2650</c:v>
                </c:pt>
                <c:pt idx="265">
                  <c:v>2660</c:v>
                </c:pt>
                <c:pt idx="266">
                  <c:v>2670</c:v>
                </c:pt>
                <c:pt idx="267">
                  <c:v>2680</c:v>
                </c:pt>
                <c:pt idx="268">
                  <c:v>2690</c:v>
                </c:pt>
                <c:pt idx="269">
                  <c:v>2700</c:v>
                </c:pt>
                <c:pt idx="270">
                  <c:v>2710</c:v>
                </c:pt>
                <c:pt idx="271">
                  <c:v>2720</c:v>
                </c:pt>
                <c:pt idx="272">
                  <c:v>2730</c:v>
                </c:pt>
                <c:pt idx="273">
                  <c:v>2740</c:v>
                </c:pt>
                <c:pt idx="274">
                  <c:v>2750</c:v>
                </c:pt>
                <c:pt idx="275">
                  <c:v>2760</c:v>
                </c:pt>
                <c:pt idx="276">
                  <c:v>2770</c:v>
                </c:pt>
                <c:pt idx="277">
                  <c:v>2780</c:v>
                </c:pt>
                <c:pt idx="278">
                  <c:v>2790</c:v>
                </c:pt>
                <c:pt idx="279">
                  <c:v>2800</c:v>
                </c:pt>
                <c:pt idx="280">
                  <c:v>2810</c:v>
                </c:pt>
                <c:pt idx="281">
                  <c:v>2820</c:v>
                </c:pt>
                <c:pt idx="282">
                  <c:v>2830</c:v>
                </c:pt>
                <c:pt idx="283">
                  <c:v>2840</c:v>
                </c:pt>
                <c:pt idx="284">
                  <c:v>2850</c:v>
                </c:pt>
                <c:pt idx="285">
                  <c:v>2860</c:v>
                </c:pt>
                <c:pt idx="286">
                  <c:v>2870</c:v>
                </c:pt>
                <c:pt idx="287">
                  <c:v>2880</c:v>
                </c:pt>
                <c:pt idx="288">
                  <c:v>2890</c:v>
                </c:pt>
                <c:pt idx="289">
                  <c:v>2900</c:v>
                </c:pt>
                <c:pt idx="290">
                  <c:v>2910</c:v>
                </c:pt>
                <c:pt idx="291">
                  <c:v>2920</c:v>
                </c:pt>
                <c:pt idx="292">
                  <c:v>2930</c:v>
                </c:pt>
                <c:pt idx="293">
                  <c:v>2940</c:v>
                </c:pt>
                <c:pt idx="294">
                  <c:v>2950</c:v>
                </c:pt>
                <c:pt idx="295">
                  <c:v>2960</c:v>
                </c:pt>
                <c:pt idx="296">
                  <c:v>2970</c:v>
                </c:pt>
                <c:pt idx="297">
                  <c:v>2980</c:v>
                </c:pt>
                <c:pt idx="298">
                  <c:v>2990</c:v>
                </c:pt>
                <c:pt idx="299">
                  <c:v>3000</c:v>
                </c:pt>
                <c:pt idx="300">
                  <c:v>3010</c:v>
                </c:pt>
                <c:pt idx="301">
                  <c:v>3020</c:v>
                </c:pt>
                <c:pt idx="302">
                  <c:v>3030</c:v>
                </c:pt>
                <c:pt idx="303">
                  <c:v>3040</c:v>
                </c:pt>
                <c:pt idx="304">
                  <c:v>3050</c:v>
                </c:pt>
                <c:pt idx="305">
                  <c:v>3060</c:v>
                </c:pt>
                <c:pt idx="306">
                  <c:v>3070</c:v>
                </c:pt>
                <c:pt idx="307">
                  <c:v>3080</c:v>
                </c:pt>
                <c:pt idx="308">
                  <c:v>3090</c:v>
                </c:pt>
                <c:pt idx="309">
                  <c:v>3100</c:v>
                </c:pt>
                <c:pt idx="310">
                  <c:v>3110</c:v>
                </c:pt>
                <c:pt idx="311">
                  <c:v>3120</c:v>
                </c:pt>
                <c:pt idx="312">
                  <c:v>3130</c:v>
                </c:pt>
                <c:pt idx="313">
                  <c:v>3140</c:v>
                </c:pt>
                <c:pt idx="314">
                  <c:v>3150</c:v>
                </c:pt>
                <c:pt idx="315">
                  <c:v>3160</c:v>
                </c:pt>
                <c:pt idx="316">
                  <c:v>3170</c:v>
                </c:pt>
                <c:pt idx="317">
                  <c:v>3180</c:v>
                </c:pt>
                <c:pt idx="318">
                  <c:v>3190</c:v>
                </c:pt>
                <c:pt idx="319">
                  <c:v>3200</c:v>
                </c:pt>
                <c:pt idx="320">
                  <c:v>3210</c:v>
                </c:pt>
                <c:pt idx="321">
                  <c:v>3220</c:v>
                </c:pt>
                <c:pt idx="322">
                  <c:v>3230</c:v>
                </c:pt>
                <c:pt idx="323">
                  <c:v>3240</c:v>
                </c:pt>
                <c:pt idx="324">
                  <c:v>3250</c:v>
                </c:pt>
                <c:pt idx="325">
                  <c:v>3260</c:v>
                </c:pt>
                <c:pt idx="326">
                  <c:v>3270</c:v>
                </c:pt>
                <c:pt idx="327">
                  <c:v>3280</c:v>
                </c:pt>
                <c:pt idx="328">
                  <c:v>3290</c:v>
                </c:pt>
                <c:pt idx="329">
                  <c:v>3300</c:v>
                </c:pt>
                <c:pt idx="330">
                  <c:v>3310</c:v>
                </c:pt>
                <c:pt idx="331">
                  <c:v>3320</c:v>
                </c:pt>
                <c:pt idx="332">
                  <c:v>3330</c:v>
                </c:pt>
                <c:pt idx="333">
                  <c:v>3340</c:v>
                </c:pt>
                <c:pt idx="334">
                  <c:v>3350</c:v>
                </c:pt>
                <c:pt idx="335">
                  <c:v>3360</c:v>
                </c:pt>
                <c:pt idx="336">
                  <c:v>3370</c:v>
                </c:pt>
                <c:pt idx="337">
                  <c:v>3380</c:v>
                </c:pt>
                <c:pt idx="338">
                  <c:v>3390</c:v>
                </c:pt>
                <c:pt idx="339">
                  <c:v>3400</c:v>
                </c:pt>
                <c:pt idx="340">
                  <c:v>3410</c:v>
                </c:pt>
                <c:pt idx="341">
                  <c:v>3420</c:v>
                </c:pt>
                <c:pt idx="342">
                  <c:v>3430</c:v>
                </c:pt>
                <c:pt idx="343">
                  <c:v>3440</c:v>
                </c:pt>
                <c:pt idx="344">
                  <c:v>3450</c:v>
                </c:pt>
                <c:pt idx="345">
                  <c:v>3460</c:v>
                </c:pt>
                <c:pt idx="346">
                  <c:v>3470</c:v>
                </c:pt>
                <c:pt idx="347">
                  <c:v>3480</c:v>
                </c:pt>
                <c:pt idx="348">
                  <c:v>3490</c:v>
                </c:pt>
                <c:pt idx="349">
                  <c:v>3500</c:v>
                </c:pt>
                <c:pt idx="350">
                  <c:v>3510</c:v>
                </c:pt>
                <c:pt idx="351">
                  <c:v>3520</c:v>
                </c:pt>
                <c:pt idx="352">
                  <c:v>3530</c:v>
                </c:pt>
                <c:pt idx="353">
                  <c:v>3540</c:v>
                </c:pt>
                <c:pt idx="354">
                  <c:v>3550</c:v>
                </c:pt>
                <c:pt idx="355">
                  <c:v>3560</c:v>
                </c:pt>
                <c:pt idx="356">
                  <c:v>3570</c:v>
                </c:pt>
                <c:pt idx="357">
                  <c:v>3580</c:v>
                </c:pt>
                <c:pt idx="358">
                  <c:v>3590</c:v>
                </c:pt>
                <c:pt idx="359">
                  <c:v>3600</c:v>
                </c:pt>
                <c:pt idx="360">
                  <c:v>3610</c:v>
                </c:pt>
                <c:pt idx="361">
                  <c:v>3620</c:v>
                </c:pt>
                <c:pt idx="362">
                  <c:v>3630</c:v>
                </c:pt>
                <c:pt idx="363">
                  <c:v>3640</c:v>
                </c:pt>
                <c:pt idx="364">
                  <c:v>3650</c:v>
                </c:pt>
                <c:pt idx="365">
                  <c:v>3660</c:v>
                </c:pt>
                <c:pt idx="366">
                  <c:v>3670</c:v>
                </c:pt>
                <c:pt idx="367">
                  <c:v>3680</c:v>
                </c:pt>
                <c:pt idx="368">
                  <c:v>3690</c:v>
                </c:pt>
                <c:pt idx="369">
                  <c:v>3700</c:v>
                </c:pt>
                <c:pt idx="370">
                  <c:v>3710</c:v>
                </c:pt>
                <c:pt idx="371">
                  <c:v>3720</c:v>
                </c:pt>
                <c:pt idx="372">
                  <c:v>3730</c:v>
                </c:pt>
                <c:pt idx="373">
                  <c:v>3740</c:v>
                </c:pt>
                <c:pt idx="374">
                  <c:v>3750</c:v>
                </c:pt>
                <c:pt idx="375">
                  <c:v>3760</c:v>
                </c:pt>
                <c:pt idx="376">
                  <c:v>3770</c:v>
                </c:pt>
                <c:pt idx="377">
                  <c:v>3780</c:v>
                </c:pt>
                <c:pt idx="378">
                  <c:v>3790</c:v>
                </c:pt>
                <c:pt idx="379">
                  <c:v>3800</c:v>
                </c:pt>
                <c:pt idx="380">
                  <c:v>3810</c:v>
                </c:pt>
                <c:pt idx="381">
                  <c:v>3820</c:v>
                </c:pt>
                <c:pt idx="382">
                  <c:v>3830</c:v>
                </c:pt>
                <c:pt idx="383">
                  <c:v>3840</c:v>
                </c:pt>
                <c:pt idx="384">
                  <c:v>3850</c:v>
                </c:pt>
                <c:pt idx="385">
                  <c:v>3860</c:v>
                </c:pt>
                <c:pt idx="386">
                  <c:v>3870</c:v>
                </c:pt>
                <c:pt idx="387">
                  <c:v>3880</c:v>
                </c:pt>
                <c:pt idx="388">
                  <c:v>3890</c:v>
                </c:pt>
                <c:pt idx="389">
                  <c:v>3900</c:v>
                </c:pt>
                <c:pt idx="390">
                  <c:v>3910</c:v>
                </c:pt>
                <c:pt idx="391">
                  <c:v>3920</c:v>
                </c:pt>
                <c:pt idx="392">
                  <c:v>3930</c:v>
                </c:pt>
                <c:pt idx="393">
                  <c:v>3940</c:v>
                </c:pt>
                <c:pt idx="394">
                  <c:v>3950</c:v>
                </c:pt>
                <c:pt idx="395">
                  <c:v>3960</c:v>
                </c:pt>
                <c:pt idx="396">
                  <c:v>3970</c:v>
                </c:pt>
                <c:pt idx="397">
                  <c:v>3980</c:v>
                </c:pt>
                <c:pt idx="398">
                  <c:v>3990</c:v>
                </c:pt>
                <c:pt idx="399">
                  <c:v>4000</c:v>
                </c:pt>
                <c:pt idx="400">
                  <c:v>4010</c:v>
                </c:pt>
                <c:pt idx="401">
                  <c:v>4020</c:v>
                </c:pt>
                <c:pt idx="402">
                  <c:v>4030</c:v>
                </c:pt>
                <c:pt idx="403">
                  <c:v>4040</c:v>
                </c:pt>
                <c:pt idx="404">
                  <c:v>4050</c:v>
                </c:pt>
                <c:pt idx="405">
                  <c:v>4060</c:v>
                </c:pt>
                <c:pt idx="406">
                  <c:v>4070</c:v>
                </c:pt>
                <c:pt idx="407">
                  <c:v>4080</c:v>
                </c:pt>
                <c:pt idx="408">
                  <c:v>4090</c:v>
                </c:pt>
                <c:pt idx="409">
                  <c:v>4100</c:v>
                </c:pt>
                <c:pt idx="410">
                  <c:v>4110</c:v>
                </c:pt>
                <c:pt idx="411">
                  <c:v>4120</c:v>
                </c:pt>
                <c:pt idx="412">
                  <c:v>4130</c:v>
                </c:pt>
                <c:pt idx="413">
                  <c:v>4140</c:v>
                </c:pt>
                <c:pt idx="414">
                  <c:v>4150</c:v>
                </c:pt>
                <c:pt idx="415">
                  <c:v>4160</c:v>
                </c:pt>
                <c:pt idx="416">
                  <c:v>4170</c:v>
                </c:pt>
                <c:pt idx="417">
                  <c:v>4180</c:v>
                </c:pt>
                <c:pt idx="418">
                  <c:v>4190</c:v>
                </c:pt>
                <c:pt idx="419">
                  <c:v>4200</c:v>
                </c:pt>
                <c:pt idx="420">
                  <c:v>4210</c:v>
                </c:pt>
                <c:pt idx="421">
                  <c:v>4220</c:v>
                </c:pt>
                <c:pt idx="422">
                  <c:v>4230</c:v>
                </c:pt>
                <c:pt idx="423">
                  <c:v>4240</c:v>
                </c:pt>
                <c:pt idx="424">
                  <c:v>4250</c:v>
                </c:pt>
                <c:pt idx="425">
                  <c:v>4260</c:v>
                </c:pt>
                <c:pt idx="426">
                  <c:v>4270</c:v>
                </c:pt>
                <c:pt idx="427">
                  <c:v>4280</c:v>
                </c:pt>
                <c:pt idx="428">
                  <c:v>4290</c:v>
                </c:pt>
                <c:pt idx="429">
                  <c:v>4300</c:v>
                </c:pt>
                <c:pt idx="430">
                  <c:v>4310</c:v>
                </c:pt>
                <c:pt idx="431">
                  <c:v>4320</c:v>
                </c:pt>
                <c:pt idx="432">
                  <c:v>4330</c:v>
                </c:pt>
                <c:pt idx="433">
                  <c:v>4340</c:v>
                </c:pt>
                <c:pt idx="434">
                  <c:v>4350</c:v>
                </c:pt>
                <c:pt idx="435">
                  <c:v>4360</c:v>
                </c:pt>
                <c:pt idx="436">
                  <c:v>4370</c:v>
                </c:pt>
                <c:pt idx="437">
                  <c:v>4380</c:v>
                </c:pt>
                <c:pt idx="438">
                  <c:v>4390</c:v>
                </c:pt>
                <c:pt idx="439">
                  <c:v>4400</c:v>
                </c:pt>
                <c:pt idx="440">
                  <c:v>4410</c:v>
                </c:pt>
                <c:pt idx="441">
                  <c:v>4420</c:v>
                </c:pt>
                <c:pt idx="442">
                  <c:v>4430</c:v>
                </c:pt>
                <c:pt idx="443">
                  <c:v>4440</c:v>
                </c:pt>
                <c:pt idx="444">
                  <c:v>4450</c:v>
                </c:pt>
                <c:pt idx="445">
                  <c:v>4460</c:v>
                </c:pt>
                <c:pt idx="446">
                  <c:v>4470</c:v>
                </c:pt>
                <c:pt idx="447">
                  <c:v>4480</c:v>
                </c:pt>
                <c:pt idx="448">
                  <c:v>4490</c:v>
                </c:pt>
                <c:pt idx="449">
                  <c:v>4500</c:v>
                </c:pt>
                <c:pt idx="450">
                  <c:v>4510</c:v>
                </c:pt>
                <c:pt idx="451">
                  <c:v>4520</c:v>
                </c:pt>
                <c:pt idx="452">
                  <c:v>4530</c:v>
                </c:pt>
                <c:pt idx="453">
                  <c:v>4540</c:v>
                </c:pt>
                <c:pt idx="454">
                  <c:v>4550</c:v>
                </c:pt>
                <c:pt idx="455">
                  <c:v>4560</c:v>
                </c:pt>
                <c:pt idx="456">
                  <c:v>4570</c:v>
                </c:pt>
                <c:pt idx="457">
                  <c:v>4580</c:v>
                </c:pt>
                <c:pt idx="458">
                  <c:v>4590</c:v>
                </c:pt>
                <c:pt idx="459">
                  <c:v>4600</c:v>
                </c:pt>
                <c:pt idx="460">
                  <c:v>4610</c:v>
                </c:pt>
                <c:pt idx="461">
                  <c:v>4620</c:v>
                </c:pt>
                <c:pt idx="462">
                  <c:v>4630</c:v>
                </c:pt>
                <c:pt idx="463">
                  <c:v>4640</c:v>
                </c:pt>
                <c:pt idx="464">
                  <c:v>4650</c:v>
                </c:pt>
                <c:pt idx="465">
                  <c:v>4660</c:v>
                </c:pt>
                <c:pt idx="466">
                  <c:v>4670</c:v>
                </c:pt>
                <c:pt idx="467">
                  <c:v>4680</c:v>
                </c:pt>
                <c:pt idx="468">
                  <c:v>4690</c:v>
                </c:pt>
                <c:pt idx="469">
                  <c:v>4700</c:v>
                </c:pt>
                <c:pt idx="470">
                  <c:v>4710</c:v>
                </c:pt>
                <c:pt idx="471">
                  <c:v>4720</c:v>
                </c:pt>
                <c:pt idx="472">
                  <c:v>4730</c:v>
                </c:pt>
                <c:pt idx="473">
                  <c:v>4740</c:v>
                </c:pt>
                <c:pt idx="474">
                  <c:v>4750</c:v>
                </c:pt>
                <c:pt idx="475">
                  <c:v>4760</c:v>
                </c:pt>
                <c:pt idx="476">
                  <c:v>4770</c:v>
                </c:pt>
                <c:pt idx="477">
                  <c:v>4780</c:v>
                </c:pt>
                <c:pt idx="478">
                  <c:v>4790</c:v>
                </c:pt>
                <c:pt idx="479">
                  <c:v>4800</c:v>
                </c:pt>
                <c:pt idx="480">
                  <c:v>4810</c:v>
                </c:pt>
                <c:pt idx="481">
                  <c:v>4820</c:v>
                </c:pt>
                <c:pt idx="482">
                  <c:v>4830</c:v>
                </c:pt>
                <c:pt idx="483">
                  <c:v>4840</c:v>
                </c:pt>
                <c:pt idx="484">
                  <c:v>4850</c:v>
                </c:pt>
                <c:pt idx="485">
                  <c:v>4860</c:v>
                </c:pt>
                <c:pt idx="486">
                  <c:v>4870</c:v>
                </c:pt>
                <c:pt idx="487">
                  <c:v>4880</c:v>
                </c:pt>
                <c:pt idx="488">
                  <c:v>4890</c:v>
                </c:pt>
                <c:pt idx="489">
                  <c:v>4900</c:v>
                </c:pt>
                <c:pt idx="490">
                  <c:v>4910</c:v>
                </c:pt>
                <c:pt idx="491">
                  <c:v>4920</c:v>
                </c:pt>
                <c:pt idx="492">
                  <c:v>4930</c:v>
                </c:pt>
                <c:pt idx="493">
                  <c:v>4940</c:v>
                </c:pt>
                <c:pt idx="494">
                  <c:v>4950</c:v>
                </c:pt>
                <c:pt idx="495">
                  <c:v>4960</c:v>
                </c:pt>
                <c:pt idx="496">
                  <c:v>4970</c:v>
                </c:pt>
                <c:pt idx="497">
                  <c:v>4980</c:v>
                </c:pt>
                <c:pt idx="498">
                  <c:v>4990</c:v>
                </c:pt>
                <c:pt idx="499">
                  <c:v>5000</c:v>
                </c:pt>
                <c:pt idx="500">
                  <c:v>5010</c:v>
                </c:pt>
                <c:pt idx="501">
                  <c:v>5020</c:v>
                </c:pt>
                <c:pt idx="502">
                  <c:v>5030</c:v>
                </c:pt>
                <c:pt idx="503">
                  <c:v>5040</c:v>
                </c:pt>
                <c:pt idx="504">
                  <c:v>5050</c:v>
                </c:pt>
                <c:pt idx="505">
                  <c:v>5060</c:v>
                </c:pt>
                <c:pt idx="506">
                  <c:v>5070</c:v>
                </c:pt>
                <c:pt idx="507">
                  <c:v>5080</c:v>
                </c:pt>
                <c:pt idx="508">
                  <c:v>5090</c:v>
                </c:pt>
                <c:pt idx="509">
                  <c:v>5100</c:v>
                </c:pt>
                <c:pt idx="510">
                  <c:v>5110</c:v>
                </c:pt>
                <c:pt idx="511">
                  <c:v>5120</c:v>
                </c:pt>
                <c:pt idx="512">
                  <c:v>5130</c:v>
                </c:pt>
                <c:pt idx="513">
                  <c:v>5140</c:v>
                </c:pt>
                <c:pt idx="514">
                  <c:v>5150</c:v>
                </c:pt>
                <c:pt idx="515">
                  <c:v>5160</c:v>
                </c:pt>
                <c:pt idx="516">
                  <c:v>5170</c:v>
                </c:pt>
                <c:pt idx="517">
                  <c:v>5180</c:v>
                </c:pt>
                <c:pt idx="518">
                  <c:v>5190</c:v>
                </c:pt>
                <c:pt idx="519">
                  <c:v>5200</c:v>
                </c:pt>
                <c:pt idx="520">
                  <c:v>5210</c:v>
                </c:pt>
                <c:pt idx="521">
                  <c:v>5220</c:v>
                </c:pt>
                <c:pt idx="522">
                  <c:v>5230</c:v>
                </c:pt>
                <c:pt idx="523">
                  <c:v>5240</c:v>
                </c:pt>
                <c:pt idx="524">
                  <c:v>5250</c:v>
                </c:pt>
                <c:pt idx="525">
                  <c:v>5260</c:v>
                </c:pt>
                <c:pt idx="526">
                  <c:v>5270</c:v>
                </c:pt>
                <c:pt idx="527">
                  <c:v>5280</c:v>
                </c:pt>
                <c:pt idx="528">
                  <c:v>5290</c:v>
                </c:pt>
                <c:pt idx="529">
                  <c:v>5300</c:v>
                </c:pt>
                <c:pt idx="530">
                  <c:v>5310</c:v>
                </c:pt>
                <c:pt idx="531">
                  <c:v>5320</c:v>
                </c:pt>
                <c:pt idx="532">
                  <c:v>5330</c:v>
                </c:pt>
                <c:pt idx="533">
                  <c:v>5340</c:v>
                </c:pt>
                <c:pt idx="534">
                  <c:v>5350</c:v>
                </c:pt>
                <c:pt idx="535">
                  <c:v>5360</c:v>
                </c:pt>
                <c:pt idx="536">
                  <c:v>5370</c:v>
                </c:pt>
                <c:pt idx="537">
                  <c:v>5380</c:v>
                </c:pt>
                <c:pt idx="538">
                  <c:v>5390</c:v>
                </c:pt>
                <c:pt idx="539">
                  <c:v>5400</c:v>
                </c:pt>
                <c:pt idx="540">
                  <c:v>5410</c:v>
                </c:pt>
                <c:pt idx="541">
                  <c:v>5420</c:v>
                </c:pt>
                <c:pt idx="542">
                  <c:v>5430</c:v>
                </c:pt>
                <c:pt idx="543">
                  <c:v>5440</c:v>
                </c:pt>
                <c:pt idx="544">
                  <c:v>5450</c:v>
                </c:pt>
                <c:pt idx="545">
                  <c:v>5460</c:v>
                </c:pt>
                <c:pt idx="546">
                  <c:v>5470</c:v>
                </c:pt>
                <c:pt idx="547">
                  <c:v>5480</c:v>
                </c:pt>
                <c:pt idx="548">
                  <c:v>5490</c:v>
                </c:pt>
                <c:pt idx="549">
                  <c:v>5500</c:v>
                </c:pt>
                <c:pt idx="550">
                  <c:v>5510</c:v>
                </c:pt>
                <c:pt idx="551">
                  <c:v>5520</c:v>
                </c:pt>
                <c:pt idx="552">
                  <c:v>5530</c:v>
                </c:pt>
                <c:pt idx="553">
                  <c:v>5540</c:v>
                </c:pt>
                <c:pt idx="554">
                  <c:v>5550</c:v>
                </c:pt>
                <c:pt idx="555">
                  <c:v>5560</c:v>
                </c:pt>
                <c:pt idx="556">
                  <c:v>5570</c:v>
                </c:pt>
                <c:pt idx="557">
                  <c:v>5580</c:v>
                </c:pt>
                <c:pt idx="558">
                  <c:v>5590</c:v>
                </c:pt>
                <c:pt idx="559">
                  <c:v>5600</c:v>
                </c:pt>
                <c:pt idx="560">
                  <c:v>5610</c:v>
                </c:pt>
                <c:pt idx="561">
                  <c:v>5620</c:v>
                </c:pt>
                <c:pt idx="562">
                  <c:v>5630</c:v>
                </c:pt>
                <c:pt idx="563">
                  <c:v>5640</c:v>
                </c:pt>
                <c:pt idx="564">
                  <c:v>5650</c:v>
                </c:pt>
                <c:pt idx="565">
                  <c:v>5660</c:v>
                </c:pt>
                <c:pt idx="566">
                  <c:v>5670</c:v>
                </c:pt>
                <c:pt idx="567">
                  <c:v>5680</c:v>
                </c:pt>
                <c:pt idx="568">
                  <c:v>5690</c:v>
                </c:pt>
                <c:pt idx="569">
                  <c:v>5700</c:v>
                </c:pt>
                <c:pt idx="570">
                  <c:v>5710</c:v>
                </c:pt>
                <c:pt idx="571">
                  <c:v>5720</c:v>
                </c:pt>
                <c:pt idx="572">
                  <c:v>5730</c:v>
                </c:pt>
                <c:pt idx="573">
                  <c:v>5740</c:v>
                </c:pt>
                <c:pt idx="574">
                  <c:v>5750</c:v>
                </c:pt>
                <c:pt idx="575">
                  <c:v>5760</c:v>
                </c:pt>
                <c:pt idx="576">
                  <c:v>5770</c:v>
                </c:pt>
                <c:pt idx="577">
                  <c:v>5780</c:v>
                </c:pt>
                <c:pt idx="578">
                  <c:v>5790</c:v>
                </c:pt>
                <c:pt idx="579">
                  <c:v>5800</c:v>
                </c:pt>
                <c:pt idx="580">
                  <c:v>5810</c:v>
                </c:pt>
                <c:pt idx="581">
                  <c:v>5820</c:v>
                </c:pt>
                <c:pt idx="582">
                  <c:v>5830</c:v>
                </c:pt>
                <c:pt idx="583">
                  <c:v>5840</c:v>
                </c:pt>
                <c:pt idx="584">
                  <c:v>5850</c:v>
                </c:pt>
                <c:pt idx="585">
                  <c:v>5860</c:v>
                </c:pt>
                <c:pt idx="586">
                  <c:v>5870</c:v>
                </c:pt>
                <c:pt idx="587">
                  <c:v>5880</c:v>
                </c:pt>
                <c:pt idx="588">
                  <c:v>5890</c:v>
                </c:pt>
                <c:pt idx="589">
                  <c:v>5900</c:v>
                </c:pt>
                <c:pt idx="590">
                  <c:v>5910</c:v>
                </c:pt>
                <c:pt idx="591">
                  <c:v>5920</c:v>
                </c:pt>
                <c:pt idx="592">
                  <c:v>5930</c:v>
                </c:pt>
                <c:pt idx="593">
                  <c:v>5940</c:v>
                </c:pt>
                <c:pt idx="594">
                  <c:v>5950</c:v>
                </c:pt>
                <c:pt idx="595">
                  <c:v>5960</c:v>
                </c:pt>
                <c:pt idx="596">
                  <c:v>5970</c:v>
                </c:pt>
                <c:pt idx="597">
                  <c:v>5980</c:v>
                </c:pt>
                <c:pt idx="598">
                  <c:v>5990</c:v>
                </c:pt>
                <c:pt idx="599">
                  <c:v>6000</c:v>
                </c:pt>
                <c:pt idx="600">
                  <c:v>6010</c:v>
                </c:pt>
                <c:pt idx="601">
                  <c:v>6020</c:v>
                </c:pt>
                <c:pt idx="602">
                  <c:v>6030</c:v>
                </c:pt>
                <c:pt idx="603">
                  <c:v>6040</c:v>
                </c:pt>
                <c:pt idx="604">
                  <c:v>6050</c:v>
                </c:pt>
                <c:pt idx="605">
                  <c:v>6060</c:v>
                </c:pt>
                <c:pt idx="606">
                  <c:v>6070</c:v>
                </c:pt>
                <c:pt idx="607">
                  <c:v>6080</c:v>
                </c:pt>
                <c:pt idx="608">
                  <c:v>6090</c:v>
                </c:pt>
                <c:pt idx="609">
                  <c:v>6100</c:v>
                </c:pt>
                <c:pt idx="610">
                  <c:v>6110</c:v>
                </c:pt>
                <c:pt idx="611">
                  <c:v>6120</c:v>
                </c:pt>
                <c:pt idx="612">
                  <c:v>6130</c:v>
                </c:pt>
                <c:pt idx="613">
                  <c:v>6140</c:v>
                </c:pt>
                <c:pt idx="614">
                  <c:v>6150</c:v>
                </c:pt>
                <c:pt idx="615">
                  <c:v>6160</c:v>
                </c:pt>
                <c:pt idx="616">
                  <c:v>6170</c:v>
                </c:pt>
                <c:pt idx="617">
                  <c:v>6180</c:v>
                </c:pt>
                <c:pt idx="618">
                  <c:v>6190</c:v>
                </c:pt>
                <c:pt idx="619">
                  <c:v>6200</c:v>
                </c:pt>
                <c:pt idx="620">
                  <c:v>6210</c:v>
                </c:pt>
                <c:pt idx="621">
                  <c:v>6220</c:v>
                </c:pt>
                <c:pt idx="622">
                  <c:v>6230</c:v>
                </c:pt>
                <c:pt idx="623">
                  <c:v>6240</c:v>
                </c:pt>
                <c:pt idx="624">
                  <c:v>6250</c:v>
                </c:pt>
                <c:pt idx="625">
                  <c:v>6260</c:v>
                </c:pt>
                <c:pt idx="626">
                  <c:v>6270</c:v>
                </c:pt>
                <c:pt idx="627">
                  <c:v>6280</c:v>
                </c:pt>
                <c:pt idx="628">
                  <c:v>6290</c:v>
                </c:pt>
                <c:pt idx="629">
                  <c:v>6300</c:v>
                </c:pt>
                <c:pt idx="630">
                  <c:v>6310</c:v>
                </c:pt>
                <c:pt idx="631">
                  <c:v>6320</c:v>
                </c:pt>
                <c:pt idx="632">
                  <c:v>6330</c:v>
                </c:pt>
                <c:pt idx="633">
                  <c:v>6340</c:v>
                </c:pt>
                <c:pt idx="634">
                  <c:v>6350</c:v>
                </c:pt>
                <c:pt idx="635">
                  <c:v>6360</c:v>
                </c:pt>
                <c:pt idx="636">
                  <c:v>6370</c:v>
                </c:pt>
                <c:pt idx="637">
                  <c:v>6380</c:v>
                </c:pt>
                <c:pt idx="638">
                  <c:v>6390</c:v>
                </c:pt>
                <c:pt idx="639">
                  <c:v>6400</c:v>
                </c:pt>
                <c:pt idx="640">
                  <c:v>6410</c:v>
                </c:pt>
                <c:pt idx="641">
                  <c:v>6420</c:v>
                </c:pt>
                <c:pt idx="642">
                  <c:v>6430</c:v>
                </c:pt>
                <c:pt idx="643">
                  <c:v>6440</c:v>
                </c:pt>
                <c:pt idx="644">
                  <c:v>6450</c:v>
                </c:pt>
                <c:pt idx="645">
                  <c:v>6460</c:v>
                </c:pt>
                <c:pt idx="646">
                  <c:v>6470</c:v>
                </c:pt>
                <c:pt idx="647">
                  <c:v>6480</c:v>
                </c:pt>
                <c:pt idx="648">
                  <c:v>6490</c:v>
                </c:pt>
                <c:pt idx="649">
                  <c:v>6500</c:v>
                </c:pt>
                <c:pt idx="650">
                  <c:v>6510</c:v>
                </c:pt>
                <c:pt idx="651">
                  <c:v>6520</c:v>
                </c:pt>
                <c:pt idx="652">
                  <c:v>6530</c:v>
                </c:pt>
                <c:pt idx="653">
                  <c:v>6540</c:v>
                </c:pt>
                <c:pt idx="654">
                  <c:v>6550</c:v>
                </c:pt>
                <c:pt idx="655">
                  <c:v>6560</c:v>
                </c:pt>
                <c:pt idx="656">
                  <c:v>6570</c:v>
                </c:pt>
                <c:pt idx="657">
                  <c:v>6580</c:v>
                </c:pt>
                <c:pt idx="658">
                  <c:v>6590</c:v>
                </c:pt>
                <c:pt idx="659">
                  <c:v>6600</c:v>
                </c:pt>
                <c:pt idx="660">
                  <c:v>6610</c:v>
                </c:pt>
                <c:pt idx="661">
                  <c:v>6620</c:v>
                </c:pt>
                <c:pt idx="662">
                  <c:v>6630</c:v>
                </c:pt>
                <c:pt idx="663">
                  <c:v>6640</c:v>
                </c:pt>
                <c:pt idx="664">
                  <c:v>6650</c:v>
                </c:pt>
                <c:pt idx="665">
                  <c:v>6660</c:v>
                </c:pt>
                <c:pt idx="666">
                  <c:v>6670</c:v>
                </c:pt>
                <c:pt idx="667">
                  <c:v>6680</c:v>
                </c:pt>
                <c:pt idx="668">
                  <c:v>6690</c:v>
                </c:pt>
                <c:pt idx="669">
                  <c:v>6700</c:v>
                </c:pt>
                <c:pt idx="670">
                  <c:v>6710</c:v>
                </c:pt>
                <c:pt idx="671">
                  <c:v>6720</c:v>
                </c:pt>
                <c:pt idx="672">
                  <c:v>6730</c:v>
                </c:pt>
                <c:pt idx="673">
                  <c:v>6740</c:v>
                </c:pt>
                <c:pt idx="674">
                  <c:v>6750</c:v>
                </c:pt>
                <c:pt idx="675">
                  <c:v>6760</c:v>
                </c:pt>
                <c:pt idx="676">
                  <c:v>6770</c:v>
                </c:pt>
                <c:pt idx="677">
                  <c:v>6780</c:v>
                </c:pt>
                <c:pt idx="678">
                  <c:v>6790</c:v>
                </c:pt>
                <c:pt idx="679">
                  <c:v>6800</c:v>
                </c:pt>
                <c:pt idx="680">
                  <c:v>6810</c:v>
                </c:pt>
                <c:pt idx="681">
                  <c:v>6820</c:v>
                </c:pt>
                <c:pt idx="682">
                  <c:v>6830</c:v>
                </c:pt>
                <c:pt idx="683">
                  <c:v>6840</c:v>
                </c:pt>
                <c:pt idx="684">
                  <c:v>6850</c:v>
                </c:pt>
                <c:pt idx="685">
                  <c:v>6860</c:v>
                </c:pt>
                <c:pt idx="686">
                  <c:v>6870</c:v>
                </c:pt>
                <c:pt idx="687">
                  <c:v>6880</c:v>
                </c:pt>
                <c:pt idx="688">
                  <c:v>6890</c:v>
                </c:pt>
                <c:pt idx="689">
                  <c:v>6900</c:v>
                </c:pt>
                <c:pt idx="690">
                  <c:v>6910</c:v>
                </c:pt>
                <c:pt idx="691">
                  <c:v>6920</c:v>
                </c:pt>
                <c:pt idx="692">
                  <c:v>6930</c:v>
                </c:pt>
                <c:pt idx="693">
                  <c:v>6940</c:v>
                </c:pt>
                <c:pt idx="694">
                  <c:v>6950</c:v>
                </c:pt>
                <c:pt idx="695">
                  <c:v>6960</c:v>
                </c:pt>
                <c:pt idx="696">
                  <c:v>6970</c:v>
                </c:pt>
                <c:pt idx="697">
                  <c:v>6980</c:v>
                </c:pt>
                <c:pt idx="698">
                  <c:v>6990</c:v>
                </c:pt>
                <c:pt idx="699">
                  <c:v>7000</c:v>
                </c:pt>
                <c:pt idx="700">
                  <c:v>7010</c:v>
                </c:pt>
                <c:pt idx="701">
                  <c:v>7020</c:v>
                </c:pt>
                <c:pt idx="702">
                  <c:v>7030</c:v>
                </c:pt>
                <c:pt idx="703">
                  <c:v>7040</c:v>
                </c:pt>
                <c:pt idx="704">
                  <c:v>7050</c:v>
                </c:pt>
                <c:pt idx="705">
                  <c:v>7060</c:v>
                </c:pt>
                <c:pt idx="706">
                  <c:v>7070</c:v>
                </c:pt>
                <c:pt idx="707">
                  <c:v>7080</c:v>
                </c:pt>
                <c:pt idx="708">
                  <c:v>7090</c:v>
                </c:pt>
                <c:pt idx="709">
                  <c:v>7100</c:v>
                </c:pt>
                <c:pt idx="710">
                  <c:v>7110</c:v>
                </c:pt>
                <c:pt idx="711">
                  <c:v>7120</c:v>
                </c:pt>
                <c:pt idx="712">
                  <c:v>7130</c:v>
                </c:pt>
                <c:pt idx="713">
                  <c:v>7140</c:v>
                </c:pt>
                <c:pt idx="714">
                  <c:v>7150</c:v>
                </c:pt>
                <c:pt idx="715">
                  <c:v>7160</c:v>
                </c:pt>
                <c:pt idx="716">
                  <c:v>7170</c:v>
                </c:pt>
                <c:pt idx="717">
                  <c:v>7180</c:v>
                </c:pt>
                <c:pt idx="718">
                  <c:v>7190</c:v>
                </c:pt>
                <c:pt idx="719">
                  <c:v>7200</c:v>
                </c:pt>
                <c:pt idx="720">
                  <c:v>7210</c:v>
                </c:pt>
                <c:pt idx="721">
                  <c:v>7220</c:v>
                </c:pt>
                <c:pt idx="722">
                  <c:v>7230</c:v>
                </c:pt>
                <c:pt idx="723">
                  <c:v>7240</c:v>
                </c:pt>
                <c:pt idx="724">
                  <c:v>7250</c:v>
                </c:pt>
                <c:pt idx="725">
                  <c:v>7260</c:v>
                </c:pt>
                <c:pt idx="726">
                  <c:v>7270</c:v>
                </c:pt>
                <c:pt idx="727">
                  <c:v>7280</c:v>
                </c:pt>
                <c:pt idx="728">
                  <c:v>7290</c:v>
                </c:pt>
                <c:pt idx="729">
                  <c:v>7300</c:v>
                </c:pt>
                <c:pt idx="730">
                  <c:v>7310</c:v>
                </c:pt>
                <c:pt idx="731">
                  <c:v>7320</c:v>
                </c:pt>
                <c:pt idx="732">
                  <c:v>7330</c:v>
                </c:pt>
                <c:pt idx="733">
                  <c:v>7340</c:v>
                </c:pt>
                <c:pt idx="734">
                  <c:v>7350</c:v>
                </c:pt>
                <c:pt idx="735">
                  <c:v>7360</c:v>
                </c:pt>
                <c:pt idx="736">
                  <c:v>7370</c:v>
                </c:pt>
                <c:pt idx="737">
                  <c:v>7380</c:v>
                </c:pt>
                <c:pt idx="738">
                  <c:v>7390</c:v>
                </c:pt>
                <c:pt idx="739">
                  <c:v>7400</c:v>
                </c:pt>
                <c:pt idx="740">
                  <c:v>7410</c:v>
                </c:pt>
                <c:pt idx="741">
                  <c:v>7420</c:v>
                </c:pt>
                <c:pt idx="742">
                  <c:v>7430</c:v>
                </c:pt>
                <c:pt idx="743">
                  <c:v>7440</c:v>
                </c:pt>
                <c:pt idx="744">
                  <c:v>7450</c:v>
                </c:pt>
                <c:pt idx="745">
                  <c:v>7460</c:v>
                </c:pt>
                <c:pt idx="746">
                  <c:v>7470</c:v>
                </c:pt>
                <c:pt idx="747">
                  <c:v>7480</c:v>
                </c:pt>
                <c:pt idx="748">
                  <c:v>7490</c:v>
                </c:pt>
                <c:pt idx="749">
                  <c:v>7500</c:v>
                </c:pt>
                <c:pt idx="750">
                  <c:v>7510</c:v>
                </c:pt>
                <c:pt idx="751">
                  <c:v>7520</c:v>
                </c:pt>
                <c:pt idx="752">
                  <c:v>7530</c:v>
                </c:pt>
                <c:pt idx="753">
                  <c:v>7540</c:v>
                </c:pt>
                <c:pt idx="754">
                  <c:v>7550</c:v>
                </c:pt>
                <c:pt idx="755">
                  <c:v>7560</c:v>
                </c:pt>
                <c:pt idx="756">
                  <c:v>7570</c:v>
                </c:pt>
                <c:pt idx="757">
                  <c:v>7580</c:v>
                </c:pt>
                <c:pt idx="758">
                  <c:v>7590</c:v>
                </c:pt>
                <c:pt idx="759">
                  <c:v>7600</c:v>
                </c:pt>
                <c:pt idx="760">
                  <c:v>7610</c:v>
                </c:pt>
                <c:pt idx="761">
                  <c:v>7620</c:v>
                </c:pt>
                <c:pt idx="762">
                  <c:v>7630</c:v>
                </c:pt>
                <c:pt idx="763">
                  <c:v>7640</c:v>
                </c:pt>
                <c:pt idx="764">
                  <c:v>7650</c:v>
                </c:pt>
                <c:pt idx="765">
                  <c:v>7660</c:v>
                </c:pt>
                <c:pt idx="766">
                  <c:v>7670</c:v>
                </c:pt>
                <c:pt idx="767">
                  <c:v>7680</c:v>
                </c:pt>
                <c:pt idx="768">
                  <c:v>7690</c:v>
                </c:pt>
                <c:pt idx="769">
                  <c:v>7700</c:v>
                </c:pt>
                <c:pt idx="770">
                  <c:v>7710</c:v>
                </c:pt>
                <c:pt idx="771">
                  <c:v>7720</c:v>
                </c:pt>
                <c:pt idx="772">
                  <c:v>7730</c:v>
                </c:pt>
                <c:pt idx="773">
                  <c:v>7740</c:v>
                </c:pt>
                <c:pt idx="774">
                  <c:v>7750</c:v>
                </c:pt>
                <c:pt idx="775">
                  <c:v>7760</c:v>
                </c:pt>
                <c:pt idx="776">
                  <c:v>7770</c:v>
                </c:pt>
                <c:pt idx="777">
                  <c:v>7780</c:v>
                </c:pt>
                <c:pt idx="778">
                  <c:v>7790</c:v>
                </c:pt>
                <c:pt idx="779">
                  <c:v>7800</c:v>
                </c:pt>
                <c:pt idx="780">
                  <c:v>7810</c:v>
                </c:pt>
                <c:pt idx="781">
                  <c:v>7820</c:v>
                </c:pt>
                <c:pt idx="782">
                  <c:v>7830</c:v>
                </c:pt>
                <c:pt idx="783">
                  <c:v>7840</c:v>
                </c:pt>
                <c:pt idx="784">
                  <c:v>7850</c:v>
                </c:pt>
                <c:pt idx="785">
                  <c:v>7860</c:v>
                </c:pt>
                <c:pt idx="786">
                  <c:v>7870</c:v>
                </c:pt>
                <c:pt idx="787">
                  <c:v>7880</c:v>
                </c:pt>
                <c:pt idx="788">
                  <c:v>7890</c:v>
                </c:pt>
                <c:pt idx="789">
                  <c:v>7900</c:v>
                </c:pt>
                <c:pt idx="790">
                  <c:v>7910</c:v>
                </c:pt>
                <c:pt idx="791">
                  <c:v>7920</c:v>
                </c:pt>
                <c:pt idx="792">
                  <c:v>7930</c:v>
                </c:pt>
                <c:pt idx="793">
                  <c:v>7940</c:v>
                </c:pt>
                <c:pt idx="794">
                  <c:v>7950</c:v>
                </c:pt>
                <c:pt idx="795">
                  <c:v>7960</c:v>
                </c:pt>
                <c:pt idx="796">
                  <c:v>7970</c:v>
                </c:pt>
                <c:pt idx="797">
                  <c:v>7980</c:v>
                </c:pt>
                <c:pt idx="798">
                  <c:v>7990</c:v>
                </c:pt>
                <c:pt idx="799">
                  <c:v>8000</c:v>
                </c:pt>
                <c:pt idx="800">
                  <c:v>8010</c:v>
                </c:pt>
                <c:pt idx="801">
                  <c:v>8020</c:v>
                </c:pt>
                <c:pt idx="802">
                  <c:v>8030</c:v>
                </c:pt>
                <c:pt idx="803">
                  <c:v>8040</c:v>
                </c:pt>
                <c:pt idx="804">
                  <c:v>8050</c:v>
                </c:pt>
                <c:pt idx="805">
                  <c:v>8060</c:v>
                </c:pt>
                <c:pt idx="806">
                  <c:v>8070</c:v>
                </c:pt>
                <c:pt idx="807">
                  <c:v>8080</c:v>
                </c:pt>
                <c:pt idx="808">
                  <c:v>8090</c:v>
                </c:pt>
                <c:pt idx="809">
                  <c:v>8100</c:v>
                </c:pt>
                <c:pt idx="810">
                  <c:v>8110</c:v>
                </c:pt>
                <c:pt idx="811">
                  <c:v>8120</c:v>
                </c:pt>
                <c:pt idx="812">
                  <c:v>8130</c:v>
                </c:pt>
                <c:pt idx="813">
                  <c:v>8140</c:v>
                </c:pt>
                <c:pt idx="814">
                  <c:v>8150</c:v>
                </c:pt>
                <c:pt idx="815">
                  <c:v>8160</c:v>
                </c:pt>
                <c:pt idx="816">
                  <c:v>8170</c:v>
                </c:pt>
                <c:pt idx="817">
                  <c:v>8180</c:v>
                </c:pt>
                <c:pt idx="818">
                  <c:v>8190</c:v>
                </c:pt>
                <c:pt idx="819">
                  <c:v>8200</c:v>
                </c:pt>
                <c:pt idx="820">
                  <c:v>8210</c:v>
                </c:pt>
                <c:pt idx="821">
                  <c:v>8220</c:v>
                </c:pt>
                <c:pt idx="822">
                  <c:v>8230</c:v>
                </c:pt>
                <c:pt idx="823">
                  <c:v>8240</c:v>
                </c:pt>
                <c:pt idx="824">
                  <c:v>8250</c:v>
                </c:pt>
                <c:pt idx="825">
                  <c:v>8260</c:v>
                </c:pt>
                <c:pt idx="826">
                  <c:v>8270</c:v>
                </c:pt>
                <c:pt idx="827">
                  <c:v>8280</c:v>
                </c:pt>
                <c:pt idx="828">
                  <c:v>8290</c:v>
                </c:pt>
                <c:pt idx="829">
                  <c:v>8300</c:v>
                </c:pt>
                <c:pt idx="830">
                  <c:v>8310</c:v>
                </c:pt>
                <c:pt idx="831">
                  <c:v>8320</c:v>
                </c:pt>
                <c:pt idx="832">
                  <c:v>8330</c:v>
                </c:pt>
                <c:pt idx="833">
                  <c:v>8340</c:v>
                </c:pt>
                <c:pt idx="834">
                  <c:v>8350</c:v>
                </c:pt>
                <c:pt idx="835">
                  <c:v>8360</c:v>
                </c:pt>
                <c:pt idx="836">
                  <c:v>8370</c:v>
                </c:pt>
                <c:pt idx="837">
                  <c:v>8380</c:v>
                </c:pt>
                <c:pt idx="838">
                  <c:v>8390</c:v>
                </c:pt>
                <c:pt idx="839">
                  <c:v>8400</c:v>
                </c:pt>
                <c:pt idx="840">
                  <c:v>8410</c:v>
                </c:pt>
                <c:pt idx="841">
                  <c:v>8420</c:v>
                </c:pt>
                <c:pt idx="842">
                  <c:v>8430</c:v>
                </c:pt>
                <c:pt idx="843">
                  <c:v>8440</c:v>
                </c:pt>
                <c:pt idx="844">
                  <c:v>8450</c:v>
                </c:pt>
                <c:pt idx="845">
                  <c:v>8460</c:v>
                </c:pt>
                <c:pt idx="846">
                  <c:v>8470</c:v>
                </c:pt>
                <c:pt idx="847">
                  <c:v>8480</c:v>
                </c:pt>
                <c:pt idx="848">
                  <c:v>8490</c:v>
                </c:pt>
                <c:pt idx="849">
                  <c:v>8500</c:v>
                </c:pt>
                <c:pt idx="850">
                  <c:v>8510</c:v>
                </c:pt>
                <c:pt idx="851">
                  <c:v>8520</c:v>
                </c:pt>
                <c:pt idx="852">
                  <c:v>8530</c:v>
                </c:pt>
                <c:pt idx="853">
                  <c:v>8540</c:v>
                </c:pt>
                <c:pt idx="854">
                  <c:v>8550</c:v>
                </c:pt>
                <c:pt idx="855">
                  <c:v>8560</c:v>
                </c:pt>
                <c:pt idx="856">
                  <c:v>8570</c:v>
                </c:pt>
                <c:pt idx="857">
                  <c:v>8580</c:v>
                </c:pt>
                <c:pt idx="858">
                  <c:v>8590</c:v>
                </c:pt>
                <c:pt idx="859">
                  <c:v>8600</c:v>
                </c:pt>
                <c:pt idx="860">
                  <c:v>8610</c:v>
                </c:pt>
                <c:pt idx="861">
                  <c:v>8620</c:v>
                </c:pt>
                <c:pt idx="862">
                  <c:v>8630</c:v>
                </c:pt>
                <c:pt idx="863">
                  <c:v>8640</c:v>
                </c:pt>
                <c:pt idx="864">
                  <c:v>8650</c:v>
                </c:pt>
                <c:pt idx="865">
                  <c:v>8660</c:v>
                </c:pt>
                <c:pt idx="866">
                  <c:v>8670</c:v>
                </c:pt>
                <c:pt idx="867">
                  <c:v>8680</c:v>
                </c:pt>
                <c:pt idx="868">
                  <c:v>8690</c:v>
                </c:pt>
                <c:pt idx="869">
                  <c:v>8700</c:v>
                </c:pt>
                <c:pt idx="870">
                  <c:v>8710</c:v>
                </c:pt>
                <c:pt idx="871">
                  <c:v>8720</c:v>
                </c:pt>
                <c:pt idx="872">
                  <c:v>8730</c:v>
                </c:pt>
                <c:pt idx="873">
                  <c:v>8740</c:v>
                </c:pt>
                <c:pt idx="874">
                  <c:v>8750</c:v>
                </c:pt>
                <c:pt idx="875">
                  <c:v>8760</c:v>
                </c:pt>
                <c:pt idx="876">
                  <c:v>8770</c:v>
                </c:pt>
                <c:pt idx="877">
                  <c:v>8780</c:v>
                </c:pt>
                <c:pt idx="878">
                  <c:v>8790</c:v>
                </c:pt>
                <c:pt idx="879">
                  <c:v>8800</c:v>
                </c:pt>
                <c:pt idx="880">
                  <c:v>8810</c:v>
                </c:pt>
                <c:pt idx="881">
                  <c:v>8820</c:v>
                </c:pt>
                <c:pt idx="882">
                  <c:v>8830</c:v>
                </c:pt>
                <c:pt idx="883">
                  <c:v>8840</c:v>
                </c:pt>
                <c:pt idx="884">
                  <c:v>8850</c:v>
                </c:pt>
                <c:pt idx="885">
                  <c:v>8860</c:v>
                </c:pt>
                <c:pt idx="886">
                  <c:v>8870</c:v>
                </c:pt>
                <c:pt idx="887">
                  <c:v>8880</c:v>
                </c:pt>
                <c:pt idx="888">
                  <c:v>8890</c:v>
                </c:pt>
                <c:pt idx="889">
                  <c:v>8900</c:v>
                </c:pt>
                <c:pt idx="890">
                  <c:v>8910</c:v>
                </c:pt>
                <c:pt idx="891">
                  <c:v>8920</c:v>
                </c:pt>
                <c:pt idx="892">
                  <c:v>8930</c:v>
                </c:pt>
                <c:pt idx="893">
                  <c:v>8940</c:v>
                </c:pt>
                <c:pt idx="894">
                  <c:v>8950</c:v>
                </c:pt>
                <c:pt idx="895">
                  <c:v>8960</c:v>
                </c:pt>
                <c:pt idx="896">
                  <c:v>8970</c:v>
                </c:pt>
                <c:pt idx="897">
                  <c:v>8980</c:v>
                </c:pt>
                <c:pt idx="898">
                  <c:v>8990</c:v>
                </c:pt>
                <c:pt idx="899">
                  <c:v>9000</c:v>
                </c:pt>
                <c:pt idx="900">
                  <c:v>9010</c:v>
                </c:pt>
                <c:pt idx="901">
                  <c:v>9020</c:v>
                </c:pt>
                <c:pt idx="902">
                  <c:v>9030</c:v>
                </c:pt>
                <c:pt idx="903">
                  <c:v>9040</c:v>
                </c:pt>
                <c:pt idx="904">
                  <c:v>9050</c:v>
                </c:pt>
                <c:pt idx="905">
                  <c:v>9060</c:v>
                </c:pt>
                <c:pt idx="906">
                  <c:v>9070</c:v>
                </c:pt>
                <c:pt idx="907">
                  <c:v>9080</c:v>
                </c:pt>
                <c:pt idx="908">
                  <c:v>9090</c:v>
                </c:pt>
                <c:pt idx="909">
                  <c:v>9100</c:v>
                </c:pt>
                <c:pt idx="910">
                  <c:v>9110</c:v>
                </c:pt>
                <c:pt idx="911">
                  <c:v>9120</c:v>
                </c:pt>
                <c:pt idx="912">
                  <c:v>9130</c:v>
                </c:pt>
                <c:pt idx="913">
                  <c:v>9140</c:v>
                </c:pt>
                <c:pt idx="914">
                  <c:v>9150</c:v>
                </c:pt>
                <c:pt idx="915">
                  <c:v>9160</c:v>
                </c:pt>
                <c:pt idx="916">
                  <c:v>9170</c:v>
                </c:pt>
                <c:pt idx="917">
                  <c:v>9180</c:v>
                </c:pt>
                <c:pt idx="918">
                  <c:v>9190</c:v>
                </c:pt>
                <c:pt idx="919">
                  <c:v>9200</c:v>
                </c:pt>
                <c:pt idx="920">
                  <c:v>9210</c:v>
                </c:pt>
                <c:pt idx="921">
                  <c:v>9220</c:v>
                </c:pt>
                <c:pt idx="922">
                  <c:v>9230</c:v>
                </c:pt>
                <c:pt idx="923">
                  <c:v>9240</c:v>
                </c:pt>
                <c:pt idx="924">
                  <c:v>9250</c:v>
                </c:pt>
                <c:pt idx="925">
                  <c:v>9260</c:v>
                </c:pt>
                <c:pt idx="926">
                  <c:v>9270</c:v>
                </c:pt>
                <c:pt idx="927">
                  <c:v>9280</c:v>
                </c:pt>
                <c:pt idx="928">
                  <c:v>9290</c:v>
                </c:pt>
                <c:pt idx="929">
                  <c:v>9300</c:v>
                </c:pt>
                <c:pt idx="930">
                  <c:v>9310</c:v>
                </c:pt>
                <c:pt idx="931">
                  <c:v>9320</c:v>
                </c:pt>
                <c:pt idx="932">
                  <c:v>9330</c:v>
                </c:pt>
                <c:pt idx="933">
                  <c:v>9340</c:v>
                </c:pt>
                <c:pt idx="934">
                  <c:v>9350</c:v>
                </c:pt>
                <c:pt idx="935">
                  <c:v>9360</c:v>
                </c:pt>
                <c:pt idx="936">
                  <c:v>9370</c:v>
                </c:pt>
                <c:pt idx="937">
                  <c:v>9380</c:v>
                </c:pt>
                <c:pt idx="938">
                  <c:v>9390</c:v>
                </c:pt>
                <c:pt idx="939">
                  <c:v>9400</c:v>
                </c:pt>
                <c:pt idx="940">
                  <c:v>9410</c:v>
                </c:pt>
                <c:pt idx="941">
                  <c:v>9420</c:v>
                </c:pt>
                <c:pt idx="942">
                  <c:v>9430</c:v>
                </c:pt>
                <c:pt idx="943">
                  <c:v>9440</c:v>
                </c:pt>
                <c:pt idx="944">
                  <c:v>9450</c:v>
                </c:pt>
                <c:pt idx="945">
                  <c:v>9460</c:v>
                </c:pt>
                <c:pt idx="946">
                  <c:v>9470</c:v>
                </c:pt>
                <c:pt idx="947">
                  <c:v>9480</c:v>
                </c:pt>
                <c:pt idx="948">
                  <c:v>9490</c:v>
                </c:pt>
                <c:pt idx="949">
                  <c:v>9500</c:v>
                </c:pt>
                <c:pt idx="950">
                  <c:v>9510</c:v>
                </c:pt>
                <c:pt idx="951">
                  <c:v>9520</c:v>
                </c:pt>
                <c:pt idx="952">
                  <c:v>9530</c:v>
                </c:pt>
                <c:pt idx="953">
                  <c:v>9540</c:v>
                </c:pt>
                <c:pt idx="954">
                  <c:v>9550</c:v>
                </c:pt>
                <c:pt idx="955">
                  <c:v>9560</c:v>
                </c:pt>
                <c:pt idx="956">
                  <c:v>9570</c:v>
                </c:pt>
                <c:pt idx="957">
                  <c:v>9580</c:v>
                </c:pt>
                <c:pt idx="958">
                  <c:v>9590</c:v>
                </c:pt>
                <c:pt idx="959">
                  <c:v>9600</c:v>
                </c:pt>
                <c:pt idx="960">
                  <c:v>9610</c:v>
                </c:pt>
                <c:pt idx="961">
                  <c:v>9620</c:v>
                </c:pt>
                <c:pt idx="962">
                  <c:v>9630</c:v>
                </c:pt>
                <c:pt idx="963">
                  <c:v>9640</c:v>
                </c:pt>
                <c:pt idx="964">
                  <c:v>9650</c:v>
                </c:pt>
                <c:pt idx="965">
                  <c:v>9660</c:v>
                </c:pt>
                <c:pt idx="966">
                  <c:v>9670</c:v>
                </c:pt>
                <c:pt idx="967">
                  <c:v>9680</c:v>
                </c:pt>
                <c:pt idx="968">
                  <c:v>9690</c:v>
                </c:pt>
                <c:pt idx="969">
                  <c:v>9700</c:v>
                </c:pt>
                <c:pt idx="970">
                  <c:v>9710</c:v>
                </c:pt>
                <c:pt idx="971">
                  <c:v>9720</c:v>
                </c:pt>
                <c:pt idx="972">
                  <c:v>9730</c:v>
                </c:pt>
                <c:pt idx="973">
                  <c:v>9740</c:v>
                </c:pt>
                <c:pt idx="974">
                  <c:v>9750</c:v>
                </c:pt>
                <c:pt idx="975">
                  <c:v>9760</c:v>
                </c:pt>
                <c:pt idx="976">
                  <c:v>9770</c:v>
                </c:pt>
                <c:pt idx="977">
                  <c:v>9780</c:v>
                </c:pt>
                <c:pt idx="978">
                  <c:v>9790</c:v>
                </c:pt>
                <c:pt idx="979">
                  <c:v>9800</c:v>
                </c:pt>
                <c:pt idx="980">
                  <c:v>9810</c:v>
                </c:pt>
                <c:pt idx="981">
                  <c:v>9820</c:v>
                </c:pt>
                <c:pt idx="982">
                  <c:v>9830</c:v>
                </c:pt>
                <c:pt idx="983">
                  <c:v>9840</c:v>
                </c:pt>
                <c:pt idx="984">
                  <c:v>9850</c:v>
                </c:pt>
                <c:pt idx="985">
                  <c:v>9860</c:v>
                </c:pt>
                <c:pt idx="986">
                  <c:v>9870</c:v>
                </c:pt>
                <c:pt idx="987">
                  <c:v>9880</c:v>
                </c:pt>
                <c:pt idx="988">
                  <c:v>9890</c:v>
                </c:pt>
                <c:pt idx="989">
                  <c:v>9900</c:v>
                </c:pt>
                <c:pt idx="990">
                  <c:v>9910</c:v>
                </c:pt>
                <c:pt idx="991">
                  <c:v>9920</c:v>
                </c:pt>
                <c:pt idx="992">
                  <c:v>9930</c:v>
                </c:pt>
                <c:pt idx="993">
                  <c:v>9940</c:v>
                </c:pt>
                <c:pt idx="994">
                  <c:v>9950</c:v>
                </c:pt>
                <c:pt idx="995">
                  <c:v>9960</c:v>
                </c:pt>
                <c:pt idx="996">
                  <c:v>9970</c:v>
                </c:pt>
                <c:pt idx="997">
                  <c:v>9980</c:v>
                </c:pt>
                <c:pt idx="998">
                  <c:v>9990</c:v>
                </c:pt>
                <c:pt idx="999">
                  <c:v>10000</c:v>
                </c:pt>
                <c:pt idx="1000">
                  <c:v>10010</c:v>
                </c:pt>
                <c:pt idx="1001">
                  <c:v>10020</c:v>
                </c:pt>
                <c:pt idx="1002">
                  <c:v>10030</c:v>
                </c:pt>
                <c:pt idx="1003">
                  <c:v>10040</c:v>
                </c:pt>
                <c:pt idx="1004">
                  <c:v>10050</c:v>
                </c:pt>
                <c:pt idx="1005">
                  <c:v>10060</c:v>
                </c:pt>
                <c:pt idx="1006">
                  <c:v>10070</c:v>
                </c:pt>
                <c:pt idx="1007">
                  <c:v>10080</c:v>
                </c:pt>
                <c:pt idx="1008">
                  <c:v>10090</c:v>
                </c:pt>
                <c:pt idx="1009">
                  <c:v>10100</c:v>
                </c:pt>
                <c:pt idx="1010">
                  <c:v>10110</c:v>
                </c:pt>
                <c:pt idx="1011">
                  <c:v>10120</c:v>
                </c:pt>
                <c:pt idx="1012">
                  <c:v>10130</c:v>
                </c:pt>
                <c:pt idx="1013">
                  <c:v>10140</c:v>
                </c:pt>
                <c:pt idx="1014">
                  <c:v>10150</c:v>
                </c:pt>
                <c:pt idx="1015">
                  <c:v>10160</c:v>
                </c:pt>
                <c:pt idx="1016">
                  <c:v>10170</c:v>
                </c:pt>
                <c:pt idx="1017">
                  <c:v>10180</c:v>
                </c:pt>
                <c:pt idx="1018">
                  <c:v>10190</c:v>
                </c:pt>
                <c:pt idx="1019">
                  <c:v>10200</c:v>
                </c:pt>
                <c:pt idx="1020">
                  <c:v>10210</c:v>
                </c:pt>
                <c:pt idx="1021">
                  <c:v>10220</c:v>
                </c:pt>
                <c:pt idx="1022">
                  <c:v>10230</c:v>
                </c:pt>
                <c:pt idx="1023">
                  <c:v>10240</c:v>
                </c:pt>
                <c:pt idx="1024">
                  <c:v>10250</c:v>
                </c:pt>
                <c:pt idx="1025">
                  <c:v>10260</c:v>
                </c:pt>
                <c:pt idx="1026">
                  <c:v>10270</c:v>
                </c:pt>
                <c:pt idx="1027">
                  <c:v>10280</c:v>
                </c:pt>
                <c:pt idx="1028">
                  <c:v>10290</c:v>
                </c:pt>
                <c:pt idx="1029">
                  <c:v>10300</c:v>
                </c:pt>
                <c:pt idx="1030">
                  <c:v>10310</c:v>
                </c:pt>
                <c:pt idx="1031">
                  <c:v>10320</c:v>
                </c:pt>
                <c:pt idx="1032">
                  <c:v>10330</c:v>
                </c:pt>
                <c:pt idx="1033">
                  <c:v>10340</c:v>
                </c:pt>
                <c:pt idx="1034">
                  <c:v>10350</c:v>
                </c:pt>
                <c:pt idx="1035">
                  <c:v>10360</c:v>
                </c:pt>
                <c:pt idx="1036">
                  <c:v>10370</c:v>
                </c:pt>
                <c:pt idx="1037">
                  <c:v>10380</c:v>
                </c:pt>
                <c:pt idx="1038">
                  <c:v>10390</c:v>
                </c:pt>
                <c:pt idx="1039">
                  <c:v>10400</c:v>
                </c:pt>
                <c:pt idx="1040">
                  <c:v>10410</c:v>
                </c:pt>
                <c:pt idx="1041">
                  <c:v>10420</c:v>
                </c:pt>
                <c:pt idx="1042">
                  <c:v>10430</c:v>
                </c:pt>
                <c:pt idx="1043">
                  <c:v>10440</c:v>
                </c:pt>
                <c:pt idx="1044">
                  <c:v>10450</c:v>
                </c:pt>
                <c:pt idx="1045">
                  <c:v>10460</c:v>
                </c:pt>
                <c:pt idx="1046">
                  <c:v>10470</c:v>
                </c:pt>
                <c:pt idx="1047">
                  <c:v>10480</c:v>
                </c:pt>
                <c:pt idx="1048">
                  <c:v>10490</c:v>
                </c:pt>
                <c:pt idx="1049">
                  <c:v>10500</c:v>
                </c:pt>
                <c:pt idx="1050">
                  <c:v>10510</c:v>
                </c:pt>
                <c:pt idx="1051">
                  <c:v>10520</c:v>
                </c:pt>
                <c:pt idx="1052">
                  <c:v>10530</c:v>
                </c:pt>
                <c:pt idx="1053">
                  <c:v>10540</c:v>
                </c:pt>
                <c:pt idx="1054">
                  <c:v>10550</c:v>
                </c:pt>
                <c:pt idx="1055">
                  <c:v>10560</c:v>
                </c:pt>
                <c:pt idx="1056">
                  <c:v>10570</c:v>
                </c:pt>
                <c:pt idx="1057">
                  <c:v>10580</c:v>
                </c:pt>
                <c:pt idx="1058">
                  <c:v>10590</c:v>
                </c:pt>
                <c:pt idx="1059">
                  <c:v>10600</c:v>
                </c:pt>
                <c:pt idx="1060">
                  <c:v>10610</c:v>
                </c:pt>
                <c:pt idx="1061">
                  <c:v>10620</c:v>
                </c:pt>
                <c:pt idx="1062">
                  <c:v>10630</c:v>
                </c:pt>
                <c:pt idx="1063">
                  <c:v>10640</c:v>
                </c:pt>
                <c:pt idx="1064">
                  <c:v>10650</c:v>
                </c:pt>
                <c:pt idx="1065">
                  <c:v>10660</c:v>
                </c:pt>
                <c:pt idx="1066">
                  <c:v>10670</c:v>
                </c:pt>
                <c:pt idx="1067">
                  <c:v>10680</c:v>
                </c:pt>
                <c:pt idx="1068">
                  <c:v>10690</c:v>
                </c:pt>
                <c:pt idx="1069">
                  <c:v>10700</c:v>
                </c:pt>
                <c:pt idx="1070">
                  <c:v>10710</c:v>
                </c:pt>
                <c:pt idx="1071">
                  <c:v>10720</c:v>
                </c:pt>
                <c:pt idx="1072">
                  <c:v>10730</c:v>
                </c:pt>
                <c:pt idx="1073">
                  <c:v>10740</c:v>
                </c:pt>
                <c:pt idx="1074">
                  <c:v>10750</c:v>
                </c:pt>
                <c:pt idx="1075">
                  <c:v>10760</c:v>
                </c:pt>
                <c:pt idx="1076">
                  <c:v>10770</c:v>
                </c:pt>
                <c:pt idx="1077">
                  <c:v>10780</c:v>
                </c:pt>
                <c:pt idx="1078">
                  <c:v>10790</c:v>
                </c:pt>
                <c:pt idx="1079">
                  <c:v>10800</c:v>
                </c:pt>
                <c:pt idx="1080">
                  <c:v>10810</c:v>
                </c:pt>
                <c:pt idx="1081">
                  <c:v>10820</c:v>
                </c:pt>
                <c:pt idx="1082">
                  <c:v>10830</c:v>
                </c:pt>
                <c:pt idx="1083">
                  <c:v>10840</c:v>
                </c:pt>
                <c:pt idx="1084">
                  <c:v>10850</c:v>
                </c:pt>
                <c:pt idx="1085">
                  <c:v>10860</c:v>
                </c:pt>
                <c:pt idx="1086">
                  <c:v>10870</c:v>
                </c:pt>
                <c:pt idx="1087">
                  <c:v>10880</c:v>
                </c:pt>
                <c:pt idx="1088">
                  <c:v>10890</c:v>
                </c:pt>
                <c:pt idx="1089">
                  <c:v>10900</c:v>
                </c:pt>
                <c:pt idx="1090">
                  <c:v>10910</c:v>
                </c:pt>
                <c:pt idx="1091">
                  <c:v>10920</c:v>
                </c:pt>
                <c:pt idx="1092">
                  <c:v>10930</c:v>
                </c:pt>
                <c:pt idx="1093">
                  <c:v>10940</c:v>
                </c:pt>
                <c:pt idx="1094">
                  <c:v>10950</c:v>
                </c:pt>
                <c:pt idx="1095">
                  <c:v>10960</c:v>
                </c:pt>
                <c:pt idx="1096">
                  <c:v>10970</c:v>
                </c:pt>
                <c:pt idx="1097">
                  <c:v>10980</c:v>
                </c:pt>
                <c:pt idx="1098">
                  <c:v>10990</c:v>
                </c:pt>
                <c:pt idx="1099">
                  <c:v>11000</c:v>
                </c:pt>
                <c:pt idx="1100">
                  <c:v>11010</c:v>
                </c:pt>
                <c:pt idx="1101">
                  <c:v>11020</c:v>
                </c:pt>
                <c:pt idx="1102">
                  <c:v>11030</c:v>
                </c:pt>
                <c:pt idx="1103">
                  <c:v>11040</c:v>
                </c:pt>
                <c:pt idx="1104">
                  <c:v>11050</c:v>
                </c:pt>
                <c:pt idx="1105">
                  <c:v>11060</c:v>
                </c:pt>
                <c:pt idx="1106">
                  <c:v>11070</c:v>
                </c:pt>
                <c:pt idx="1107">
                  <c:v>11080</c:v>
                </c:pt>
                <c:pt idx="1108">
                  <c:v>11090</c:v>
                </c:pt>
                <c:pt idx="1109">
                  <c:v>11100</c:v>
                </c:pt>
                <c:pt idx="1110">
                  <c:v>11110</c:v>
                </c:pt>
                <c:pt idx="1111">
                  <c:v>11120</c:v>
                </c:pt>
                <c:pt idx="1112">
                  <c:v>11130</c:v>
                </c:pt>
                <c:pt idx="1113">
                  <c:v>11140</c:v>
                </c:pt>
                <c:pt idx="1114">
                  <c:v>11150</c:v>
                </c:pt>
                <c:pt idx="1115">
                  <c:v>11160</c:v>
                </c:pt>
                <c:pt idx="1116">
                  <c:v>11170</c:v>
                </c:pt>
                <c:pt idx="1117">
                  <c:v>11180</c:v>
                </c:pt>
                <c:pt idx="1118">
                  <c:v>11190</c:v>
                </c:pt>
                <c:pt idx="1119">
                  <c:v>11200</c:v>
                </c:pt>
                <c:pt idx="1120">
                  <c:v>11210</c:v>
                </c:pt>
                <c:pt idx="1121">
                  <c:v>11220</c:v>
                </c:pt>
                <c:pt idx="1122">
                  <c:v>11230</c:v>
                </c:pt>
                <c:pt idx="1123">
                  <c:v>11240</c:v>
                </c:pt>
                <c:pt idx="1124">
                  <c:v>11250</c:v>
                </c:pt>
                <c:pt idx="1125">
                  <c:v>11260</c:v>
                </c:pt>
                <c:pt idx="1126">
                  <c:v>11270</c:v>
                </c:pt>
                <c:pt idx="1127">
                  <c:v>11280</c:v>
                </c:pt>
                <c:pt idx="1128">
                  <c:v>11290</c:v>
                </c:pt>
                <c:pt idx="1129">
                  <c:v>11300</c:v>
                </c:pt>
                <c:pt idx="1130">
                  <c:v>11310</c:v>
                </c:pt>
                <c:pt idx="1131">
                  <c:v>11320</c:v>
                </c:pt>
                <c:pt idx="1132">
                  <c:v>11330</c:v>
                </c:pt>
                <c:pt idx="1133">
                  <c:v>11340</c:v>
                </c:pt>
                <c:pt idx="1134">
                  <c:v>11350</c:v>
                </c:pt>
                <c:pt idx="1135">
                  <c:v>11360</c:v>
                </c:pt>
                <c:pt idx="1136">
                  <c:v>11370</c:v>
                </c:pt>
                <c:pt idx="1137">
                  <c:v>11380</c:v>
                </c:pt>
                <c:pt idx="1138">
                  <c:v>11390</c:v>
                </c:pt>
                <c:pt idx="1139">
                  <c:v>11400</c:v>
                </c:pt>
                <c:pt idx="1140">
                  <c:v>11410</c:v>
                </c:pt>
                <c:pt idx="1141">
                  <c:v>11420</c:v>
                </c:pt>
                <c:pt idx="1142">
                  <c:v>11430</c:v>
                </c:pt>
                <c:pt idx="1143">
                  <c:v>11440</c:v>
                </c:pt>
                <c:pt idx="1144">
                  <c:v>11450</c:v>
                </c:pt>
                <c:pt idx="1145">
                  <c:v>11460</c:v>
                </c:pt>
                <c:pt idx="1146">
                  <c:v>11470</c:v>
                </c:pt>
                <c:pt idx="1147">
                  <c:v>11480</c:v>
                </c:pt>
                <c:pt idx="1148">
                  <c:v>11490</c:v>
                </c:pt>
                <c:pt idx="1149">
                  <c:v>11500</c:v>
                </c:pt>
                <c:pt idx="1150">
                  <c:v>11510</c:v>
                </c:pt>
                <c:pt idx="1151">
                  <c:v>11520</c:v>
                </c:pt>
                <c:pt idx="1152">
                  <c:v>11530</c:v>
                </c:pt>
                <c:pt idx="1153">
                  <c:v>11540</c:v>
                </c:pt>
                <c:pt idx="1154">
                  <c:v>11550</c:v>
                </c:pt>
                <c:pt idx="1155">
                  <c:v>11560</c:v>
                </c:pt>
                <c:pt idx="1156">
                  <c:v>11570</c:v>
                </c:pt>
                <c:pt idx="1157">
                  <c:v>11580</c:v>
                </c:pt>
                <c:pt idx="1158">
                  <c:v>11590</c:v>
                </c:pt>
                <c:pt idx="1159">
                  <c:v>11600</c:v>
                </c:pt>
                <c:pt idx="1160">
                  <c:v>11610</c:v>
                </c:pt>
                <c:pt idx="1161">
                  <c:v>11620</c:v>
                </c:pt>
                <c:pt idx="1162">
                  <c:v>11630</c:v>
                </c:pt>
                <c:pt idx="1163">
                  <c:v>11640</c:v>
                </c:pt>
                <c:pt idx="1164">
                  <c:v>11650</c:v>
                </c:pt>
                <c:pt idx="1165">
                  <c:v>11660</c:v>
                </c:pt>
                <c:pt idx="1166">
                  <c:v>11670</c:v>
                </c:pt>
                <c:pt idx="1167">
                  <c:v>11680</c:v>
                </c:pt>
                <c:pt idx="1168">
                  <c:v>11690</c:v>
                </c:pt>
                <c:pt idx="1169">
                  <c:v>11700</c:v>
                </c:pt>
                <c:pt idx="1170">
                  <c:v>11710</c:v>
                </c:pt>
                <c:pt idx="1171">
                  <c:v>11720</c:v>
                </c:pt>
                <c:pt idx="1172">
                  <c:v>11730</c:v>
                </c:pt>
                <c:pt idx="1173">
                  <c:v>11740</c:v>
                </c:pt>
                <c:pt idx="1174">
                  <c:v>11750</c:v>
                </c:pt>
                <c:pt idx="1175">
                  <c:v>11760</c:v>
                </c:pt>
                <c:pt idx="1176">
                  <c:v>11770</c:v>
                </c:pt>
                <c:pt idx="1177">
                  <c:v>11780</c:v>
                </c:pt>
                <c:pt idx="1178">
                  <c:v>11790</c:v>
                </c:pt>
                <c:pt idx="1179">
                  <c:v>11800</c:v>
                </c:pt>
                <c:pt idx="1180">
                  <c:v>11810</c:v>
                </c:pt>
                <c:pt idx="1181">
                  <c:v>11820</c:v>
                </c:pt>
                <c:pt idx="1182">
                  <c:v>11830</c:v>
                </c:pt>
                <c:pt idx="1183">
                  <c:v>11840</c:v>
                </c:pt>
                <c:pt idx="1184">
                  <c:v>11850</c:v>
                </c:pt>
                <c:pt idx="1185">
                  <c:v>11860</c:v>
                </c:pt>
                <c:pt idx="1186">
                  <c:v>11870</c:v>
                </c:pt>
                <c:pt idx="1187">
                  <c:v>11880</c:v>
                </c:pt>
                <c:pt idx="1188">
                  <c:v>11890</c:v>
                </c:pt>
                <c:pt idx="1189">
                  <c:v>11900</c:v>
                </c:pt>
                <c:pt idx="1190">
                  <c:v>11910</c:v>
                </c:pt>
                <c:pt idx="1191">
                  <c:v>11920</c:v>
                </c:pt>
                <c:pt idx="1192">
                  <c:v>11930</c:v>
                </c:pt>
                <c:pt idx="1193">
                  <c:v>11940</c:v>
                </c:pt>
                <c:pt idx="1194">
                  <c:v>11950</c:v>
                </c:pt>
                <c:pt idx="1195">
                  <c:v>11960</c:v>
                </c:pt>
                <c:pt idx="1196">
                  <c:v>11970</c:v>
                </c:pt>
                <c:pt idx="1197">
                  <c:v>11980</c:v>
                </c:pt>
                <c:pt idx="1198">
                  <c:v>11990</c:v>
                </c:pt>
                <c:pt idx="1199">
                  <c:v>12000</c:v>
                </c:pt>
                <c:pt idx="1200">
                  <c:v>12010</c:v>
                </c:pt>
                <c:pt idx="1201">
                  <c:v>12020</c:v>
                </c:pt>
                <c:pt idx="1202">
                  <c:v>12030</c:v>
                </c:pt>
                <c:pt idx="1203">
                  <c:v>12040</c:v>
                </c:pt>
                <c:pt idx="1204">
                  <c:v>12050</c:v>
                </c:pt>
                <c:pt idx="1205">
                  <c:v>12060</c:v>
                </c:pt>
                <c:pt idx="1206">
                  <c:v>12070</c:v>
                </c:pt>
                <c:pt idx="1207">
                  <c:v>12080</c:v>
                </c:pt>
                <c:pt idx="1208">
                  <c:v>12090</c:v>
                </c:pt>
                <c:pt idx="1209">
                  <c:v>12100</c:v>
                </c:pt>
                <c:pt idx="1210">
                  <c:v>12110</c:v>
                </c:pt>
                <c:pt idx="1211">
                  <c:v>12120</c:v>
                </c:pt>
                <c:pt idx="1212">
                  <c:v>12130</c:v>
                </c:pt>
                <c:pt idx="1213">
                  <c:v>12140</c:v>
                </c:pt>
                <c:pt idx="1214">
                  <c:v>12150</c:v>
                </c:pt>
                <c:pt idx="1215">
                  <c:v>12160</c:v>
                </c:pt>
                <c:pt idx="1216">
                  <c:v>12170</c:v>
                </c:pt>
                <c:pt idx="1217">
                  <c:v>12180</c:v>
                </c:pt>
                <c:pt idx="1218">
                  <c:v>12190</c:v>
                </c:pt>
                <c:pt idx="1219">
                  <c:v>12200</c:v>
                </c:pt>
                <c:pt idx="1220">
                  <c:v>12210</c:v>
                </c:pt>
                <c:pt idx="1221">
                  <c:v>12220</c:v>
                </c:pt>
                <c:pt idx="1222">
                  <c:v>12230</c:v>
                </c:pt>
                <c:pt idx="1223">
                  <c:v>12240</c:v>
                </c:pt>
                <c:pt idx="1224">
                  <c:v>12250</c:v>
                </c:pt>
                <c:pt idx="1225">
                  <c:v>12260</c:v>
                </c:pt>
                <c:pt idx="1226">
                  <c:v>12270</c:v>
                </c:pt>
                <c:pt idx="1227">
                  <c:v>12280</c:v>
                </c:pt>
                <c:pt idx="1228">
                  <c:v>12290</c:v>
                </c:pt>
                <c:pt idx="1229">
                  <c:v>12300</c:v>
                </c:pt>
                <c:pt idx="1230">
                  <c:v>12310</c:v>
                </c:pt>
                <c:pt idx="1231">
                  <c:v>12320</c:v>
                </c:pt>
                <c:pt idx="1232">
                  <c:v>12330</c:v>
                </c:pt>
                <c:pt idx="1233">
                  <c:v>12340</c:v>
                </c:pt>
                <c:pt idx="1234">
                  <c:v>12350</c:v>
                </c:pt>
                <c:pt idx="1235">
                  <c:v>12360</c:v>
                </c:pt>
                <c:pt idx="1236">
                  <c:v>12370</c:v>
                </c:pt>
                <c:pt idx="1237">
                  <c:v>12380</c:v>
                </c:pt>
                <c:pt idx="1238">
                  <c:v>12390</c:v>
                </c:pt>
                <c:pt idx="1239">
                  <c:v>12400</c:v>
                </c:pt>
                <c:pt idx="1240">
                  <c:v>12410</c:v>
                </c:pt>
                <c:pt idx="1241">
                  <c:v>12420</c:v>
                </c:pt>
                <c:pt idx="1242">
                  <c:v>12430</c:v>
                </c:pt>
                <c:pt idx="1243">
                  <c:v>12440</c:v>
                </c:pt>
                <c:pt idx="1244">
                  <c:v>12450</c:v>
                </c:pt>
                <c:pt idx="1245">
                  <c:v>12460</c:v>
                </c:pt>
                <c:pt idx="1246">
                  <c:v>12470</c:v>
                </c:pt>
                <c:pt idx="1247">
                  <c:v>12480</c:v>
                </c:pt>
                <c:pt idx="1248">
                  <c:v>12490</c:v>
                </c:pt>
                <c:pt idx="1249">
                  <c:v>12500</c:v>
                </c:pt>
                <c:pt idx="1250">
                  <c:v>12510</c:v>
                </c:pt>
                <c:pt idx="1251">
                  <c:v>12520</c:v>
                </c:pt>
                <c:pt idx="1252">
                  <c:v>12530</c:v>
                </c:pt>
                <c:pt idx="1253">
                  <c:v>12540</c:v>
                </c:pt>
                <c:pt idx="1254">
                  <c:v>12550</c:v>
                </c:pt>
                <c:pt idx="1255">
                  <c:v>12560</c:v>
                </c:pt>
                <c:pt idx="1256">
                  <c:v>12570</c:v>
                </c:pt>
                <c:pt idx="1257">
                  <c:v>12580</c:v>
                </c:pt>
                <c:pt idx="1258">
                  <c:v>12590</c:v>
                </c:pt>
                <c:pt idx="1259">
                  <c:v>12600</c:v>
                </c:pt>
                <c:pt idx="1260">
                  <c:v>12610</c:v>
                </c:pt>
                <c:pt idx="1261">
                  <c:v>12620</c:v>
                </c:pt>
                <c:pt idx="1262">
                  <c:v>12630</c:v>
                </c:pt>
                <c:pt idx="1263">
                  <c:v>12640</c:v>
                </c:pt>
                <c:pt idx="1264">
                  <c:v>12650</c:v>
                </c:pt>
                <c:pt idx="1265">
                  <c:v>12660</c:v>
                </c:pt>
                <c:pt idx="1266">
                  <c:v>12670</c:v>
                </c:pt>
                <c:pt idx="1267">
                  <c:v>12680</c:v>
                </c:pt>
                <c:pt idx="1268">
                  <c:v>12690</c:v>
                </c:pt>
                <c:pt idx="1269">
                  <c:v>12700</c:v>
                </c:pt>
                <c:pt idx="1270">
                  <c:v>12710</c:v>
                </c:pt>
                <c:pt idx="1271">
                  <c:v>12720</c:v>
                </c:pt>
                <c:pt idx="1272">
                  <c:v>12730</c:v>
                </c:pt>
                <c:pt idx="1273">
                  <c:v>12740</c:v>
                </c:pt>
                <c:pt idx="1274">
                  <c:v>12750</c:v>
                </c:pt>
                <c:pt idx="1275">
                  <c:v>12760</c:v>
                </c:pt>
                <c:pt idx="1276">
                  <c:v>12770</c:v>
                </c:pt>
                <c:pt idx="1277">
                  <c:v>12780</c:v>
                </c:pt>
                <c:pt idx="1278">
                  <c:v>12790</c:v>
                </c:pt>
                <c:pt idx="1279">
                  <c:v>12800</c:v>
                </c:pt>
                <c:pt idx="1280">
                  <c:v>12810</c:v>
                </c:pt>
                <c:pt idx="1281">
                  <c:v>12820</c:v>
                </c:pt>
                <c:pt idx="1282">
                  <c:v>12830</c:v>
                </c:pt>
                <c:pt idx="1283">
                  <c:v>12840</c:v>
                </c:pt>
                <c:pt idx="1284">
                  <c:v>12850</c:v>
                </c:pt>
                <c:pt idx="1285">
                  <c:v>12860</c:v>
                </c:pt>
                <c:pt idx="1286">
                  <c:v>12870</c:v>
                </c:pt>
                <c:pt idx="1287">
                  <c:v>12880</c:v>
                </c:pt>
                <c:pt idx="1288">
                  <c:v>12890</c:v>
                </c:pt>
                <c:pt idx="1289">
                  <c:v>12900</c:v>
                </c:pt>
                <c:pt idx="1290">
                  <c:v>12910</c:v>
                </c:pt>
                <c:pt idx="1291">
                  <c:v>12920</c:v>
                </c:pt>
                <c:pt idx="1292">
                  <c:v>12930</c:v>
                </c:pt>
                <c:pt idx="1293">
                  <c:v>12940</c:v>
                </c:pt>
                <c:pt idx="1294">
                  <c:v>12950</c:v>
                </c:pt>
                <c:pt idx="1295">
                  <c:v>12960</c:v>
                </c:pt>
                <c:pt idx="1296">
                  <c:v>12970</c:v>
                </c:pt>
                <c:pt idx="1297">
                  <c:v>12980</c:v>
                </c:pt>
                <c:pt idx="1298">
                  <c:v>12990</c:v>
                </c:pt>
                <c:pt idx="1299">
                  <c:v>13000</c:v>
                </c:pt>
                <c:pt idx="1300">
                  <c:v>13010</c:v>
                </c:pt>
                <c:pt idx="1301">
                  <c:v>13020</c:v>
                </c:pt>
                <c:pt idx="1302">
                  <c:v>13030</c:v>
                </c:pt>
                <c:pt idx="1303">
                  <c:v>13040</c:v>
                </c:pt>
                <c:pt idx="1304">
                  <c:v>13050</c:v>
                </c:pt>
                <c:pt idx="1305">
                  <c:v>13060</c:v>
                </c:pt>
                <c:pt idx="1306">
                  <c:v>13070</c:v>
                </c:pt>
                <c:pt idx="1307">
                  <c:v>13080</c:v>
                </c:pt>
                <c:pt idx="1308">
                  <c:v>13090</c:v>
                </c:pt>
                <c:pt idx="1309">
                  <c:v>13100</c:v>
                </c:pt>
                <c:pt idx="1310">
                  <c:v>13110</c:v>
                </c:pt>
                <c:pt idx="1311">
                  <c:v>13120</c:v>
                </c:pt>
                <c:pt idx="1312">
                  <c:v>13130</c:v>
                </c:pt>
                <c:pt idx="1313">
                  <c:v>13140</c:v>
                </c:pt>
                <c:pt idx="1314">
                  <c:v>13150</c:v>
                </c:pt>
                <c:pt idx="1315">
                  <c:v>13160</c:v>
                </c:pt>
                <c:pt idx="1316">
                  <c:v>13170</c:v>
                </c:pt>
                <c:pt idx="1317">
                  <c:v>13180</c:v>
                </c:pt>
                <c:pt idx="1318">
                  <c:v>13190</c:v>
                </c:pt>
                <c:pt idx="1319">
                  <c:v>13200</c:v>
                </c:pt>
                <c:pt idx="1320">
                  <c:v>13210</c:v>
                </c:pt>
                <c:pt idx="1321">
                  <c:v>13220</c:v>
                </c:pt>
                <c:pt idx="1322">
                  <c:v>13230</c:v>
                </c:pt>
                <c:pt idx="1323">
                  <c:v>13240</c:v>
                </c:pt>
                <c:pt idx="1324">
                  <c:v>13250</c:v>
                </c:pt>
                <c:pt idx="1325">
                  <c:v>13260</c:v>
                </c:pt>
                <c:pt idx="1326">
                  <c:v>13270</c:v>
                </c:pt>
                <c:pt idx="1327">
                  <c:v>13280</c:v>
                </c:pt>
                <c:pt idx="1328">
                  <c:v>13290</c:v>
                </c:pt>
                <c:pt idx="1329">
                  <c:v>13300</c:v>
                </c:pt>
                <c:pt idx="1330">
                  <c:v>13310</c:v>
                </c:pt>
                <c:pt idx="1331">
                  <c:v>13320</c:v>
                </c:pt>
                <c:pt idx="1332">
                  <c:v>13330</c:v>
                </c:pt>
                <c:pt idx="1333">
                  <c:v>13340</c:v>
                </c:pt>
                <c:pt idx="1334">
                  <c:v>13350</c:v>
                </c:pt>
                <c:pt idx="1335">
                  <c:v>13360</c:v>
                </c:pt>
                <c:pt idx="1336">
                  <c:v>13370</c:v>
                </c:pt>
                <c:pt idx="1337">
                  <c:v>13380</c:v>
                </c:pt>
                <c:pt idx="1338">
                  <c:v>13390</c:v>
                </c:pt>
                <c:pt idx="1339">
                  <c:v>13400</c:v>
                </c:pt>
                <c:pt idx="1340">
                  <c:v>13410</c:v>
                </c:pt>
                <c:pt idx="1341">
                  <c:v>13420</c:v>
                </c:pt>
                <c:pt idx="1342">
                  <c:v>13430</c:v>
                </c:pt>
                <c:pt idx="1343">
                  <c:v>13440</c:v>
                </c:pt>
                <c:pt idx="1344">
                  <c:v>13450</c:v>
                </c:pt>
                <c:pt idx="1345">
                  <c:v>13460</c:v>
                </c:pt>
                <c:pt idx="1346">
                  <c:v>13470</c:v>
                </c:pt>
                <c:pt idx="1347">
                  <c:v>13480</c:v>
                </c:pt>
                <c:pt idx="1348">
                  <c:v>13490</c:v>
                </c:pt>
                <c:pt idx="1349">
                  <c:v>13500</c:v>
                </c:pt>
                <c:pt idx="1350">
                  <c:v>13510</c:v>
                </c:pt>
                <c:pt idx="1351">
                  <c:v>13520</c:v>
                </c:pt>
                <c:pt idx="1352">
                  <c:v>13530</c:v>
                </c:pt>
                <c:pt idx="1353">
                  <c:v>13540</c:v>
                </c:pt>
                <c:pt idx="1354">
                  <c:v>13550</c:v>
                </c:pt>
                <c:pt idx="1355">
                  <c:v>13560</c:v>
                </c:pt>
                <c:pt idx="1356">
                  <c:v>13570</c:v>
                </c:pt>
                <c:pt idx="1357">
                  <c:v>13580</c:v>
                </c:pt>
                <c:pt idx="1358">
                  <c:v>13590</c:v>
                </c:pt>
                <c:pt idx="1359">
                  <c:v>13600</c:v>
                </c:pt>
                <c:pt idx="1360">
                  <c:v>13610</c:v>
                </c:pt>
                <c:pt idx="1361">
                  <c:v>13620</c:v>
                </c:pt>
                <c:pt idx="1362">
                  <c:v>13630</c:v>
                </c:pt>
                <c:pt idx="1363">
                  <c:v>13640</c:v>
                </c:pt>
                <c:pt idx="1364">
                  <c:v>13650</c:v>
                </c:pt>
                <c:pt idx="1365">
                  <c:v>13660</c:v>
                </c:pt>
                <c:pt idx="1366">
                  <c:v>13670</c:v>
                </c:pt>
                <c:pt idx="1367">
                  <c:v>13680</c:v>
                </c:pt>
                <c:pt idx="1368">
                  <c:v>13690</c:v>
                </c:pt>
                <c:pt idx="1369">
                  <c:v>13700</c:v>
                </c:pt>
                <c:pt idx="1370">
                  <c:v>13710</c:v>
                </c:pt>
                <c:pt idx="1371">
                  <c:v>13720</c:v>
                </c:pt>
                <c:pt idx="1372">
                  <c:v>13730</c:v>
                </c:pt>
                <c:pt idx="1373">
                  <c:v>13740</c:v>
                </c:pt>
                <c:pt idx="1374">
                  <c:v>13750</c:v>
                </c:pt>
                <c:pt idx="1375">
                  <c:v>13760</c:v>
                </c:pt>
                <c:pt idx="1376">
                  <c:v>13770</c:v>
                </c:pt>
                <c:pt idx="1377">
                  <c:v>13780</c:v>
                </c:pt>
                <c:pt idx="1378">
                  <c:v>13790</c:v>
                </c:pt>
                <c:pt idx="1379">
                  <c:v>13800</c:v>
                </c:pt>
                <c:pt idx="1380">
                  <c:v>13810</c:v>
                </c:pt>
                <c:pt idx="1381">
                  <c:v>13820</c:v>
                </c:pt>
                <c:pt idx="1382">
                  <c:v>13830</c:v>
                </c:pt>
                <c:pt idx="1383">
                  <c:v>13840</c:v>
                </c:pt>
                <c:pt idx="1384">
                  <c:v>13850</c:v>
                </c:pt>
                <c:pt idx="1385">
                  <c:v>13860</c:v>
                </c:pt>
                <c:pt idx="1386">
                  <c:v>13870</c:v>
                </c:pt>
                <c:pt idx="1387">
                  <c:v>13880</c:v>
                </c:pt>
                <c:pt idx="1388">
                  <c:v>13890</c:v>
                </c:pt>
                <c:pt idx="1389">
                  <c:v>13900</c:v>
                </c:pt>
                <c:pt idx="1390">
                  <c:v>13910</c:v>
                </c:pt>
                <c:pt idx="1391">
                  <c:v>13920</c:v>
                </c:pt>
                <c:pt idx="1392">
                  <c:v>13930</c:v>
                </c:pt>
                <c:pt idx="1393">
                  <c:v>13940</c:v>
                </c:pt>
                <c:pt idx="1394">
                  <c:v>13950</c:v>
                </c:pt>
                <c:pt idx="1395">
                  <c:v>13960</c:v>
                </c:pt>
                <c:pt idx="1396">
                  <c:v>13970</c:v>
                </c:pt>
                <c:pt idx="1397">
                  <c:v>13980</c:v>
                </c:pt>
                <c:pt idx="1398">
                  <c:v>13990</c:v>
                </c:pt>
                <c:pt idx="1399">
                  <c:v>14000</c:v>
                </c:pt>
                <c:pt idx="1400">
                  <c:v>14010</c:v>
                </c:pt>
                <c:pt idx="1401">
                  <c:v>14020</c:v>
                </c:pt>
                <c:pt idx="1402">
                  <c:v>14030</c:v>
                </c:pt>
                <c:pt idx="1403">
                  <c:v>14040</c:v>
                </c:pt>
                <c:pt idx="1404">
                  <c:v>14050</c:v>
                </c:pt>
                <c:pt idx="1405">
                  <c:v>14060</c:v>
                </c:pt>
                <c:pt idx="1406">
                  <c:v>14070</c:v>
                </c:pt>
                <c:pt idx="1407">
                  <c:v>14080</c:v>
                </c:pt>
                <c:pt idx="1408">
                  <c:v>14090</c:v>
                </c:pt>
                <c:pt idx="1409">
                  <c:v>14100</c:v>
                </c:pt>
                <c:pt idx="1410">
                  <c:v>14110</c:v>
                </c:pt>
                <c:pt idx="1411">
                  <c:v>14120</c:v>
                </c:pt>
                <c:pt idx="1412">
                  <c:v>14130</c:v>
                </c:pt>
                <c:pt idx="1413">
                  <c:v>14140</c:v>
                </c:pt>
                <c:pt idx="1414">
                  <c:v>14150</c:v>
                </c:pt>
                <c:pt idx="1415">
                  <c:v>14160</c:v>
                </c:pt>
                <c:pt idx="1416">
                  <c:v>14170</c:v>
                </c:pt>
                <c:pt idx="1417">
                  <c:v>14180</c:v>
                </c:pt>
                <c:pt idx="1418">
                  <c:v>14190</c:v>
                </c:pt>
                <c:pt idx="1419">
                  <c:v>14200</c:v>
                </c:pt>
                <c:pt idx="1420">
                  <c:v>14210</c:v>
                </c:pt>
                <c:pt idx="1421">
                  <c:v>14220</c:v>
                </c:pt>
                <c:pt idx="1422">
                  <c:v>14230</c:v>
                </c:pt>
                <c:pt idx="1423">
                  <c:v>14240</c:v>
                </c:pt>
                <c:pt idx="1424">
                  <c:v>14250</c:v>
                </c:pt>
                <c:pt idx="1425">
                  <c:v>14260</c:v>
                </c:pt>
                <c:pt idx="1426">
                  <c:v>14270</c:v>
                </c:pt>
                <c:pt idx="1427">
                  <c:v>14280</c:v>
                </c:pt>
                <c:pt idx="1428">
                  <c:v>14290</c:v>
                </c:pt>
                <c:pt idx="1429">
                  <c:v>14300</c:v>
                </c:pt>
                <c:pt idx="1430">
                  <c:v>14310</c:v>
                </c:pt>
                <c:pt idx="1431">
                  <c:v>14320</c:v>
                </c:pt>
                <c:pt idx="1432">
                  <c:v>14330</c:v>
                </c:pt>
                <c:pt idx="1433">
                  <c:v>14340</c:v>
                </c:pt>
                <c:pt idx="1434">
                  <c:v>14350</c:v>
                </c:pt>
                <c:pt idx="1435">
                  <c:v>14360</c:v>
                </c:pt>
                <c:pt idx="1436">
                  <c:v>14370</c:v>
                </c:pt>
                <c:pt idx="1437">
                  <c:v>14380</c:v>
                </c:pt>
                <c:pt idx="1438">
                  <c:v>14390</c:v>
                </c:pt>
                <c:pt idx="1439">
                  <c:v>14400</c:v>
                </c:pt>
                <c:pt idx="1440">
                  <c:v>14410</c:v>
                </c:pt>
                <c:pt idx="1441">
                  <c:v>14420</c:v>
                </c:pt>
                <c:pt idx="1442">
                  <c:v>14430</c:v>
                </c:pt>
                <c:pt idx="1443">
                  <c:v>14440</c:v>
                </c:pt>
                <c:pt idx="1444">
                  <c:v>14450</c:v>
                </c:pt>
                <c:pt idx="1445">
                  <c:v>14460</c:v>
                </c:pt>
                <c:pt idx="1446">
                  <c:v>14470</c:v>
                </c:pt>
                <c:pt idx="1447">
                  <c:v>14480</c:v>
                </c:pt>
                <c:pt idx="1448">
                  <c:v>14490</c:v>
                </c:pt>
                <c:pt idx="1449">
                  <c:v>14500</c:v>
                </c:pt>
                <c:pt idx="1450">
                  <c:v>14510</c:v>
                </c:pt>
                <c:pt idx="1451">
                  <c:v>14520</c:v>
                </c:pt>
                <c:pt idx="1452">
                  <c:v>14530</c:v>
                </c:pt>
                <c:pt idx="1453">
                  <c:v>14540</c:v>
                </c:pt>
                <c:pt idx="1454">
                  <c:v>14550</c:v>
                </c:pt>
                <c:pt idx="1455">
                  <c:v>14560</c:v>
                </c:pt>
                <c:pt idx="1456">
                  <c:v>14570</c:v>
                </c:pt>
                <c:pt idx="1457">
                  <c:v>14580</c:v>
                </c:pt>
                <c:pt idx="1458">
                  <c:v>14590</c:v>
                </c:pt>
                <c:pt idx="1459">
                  <c:v>14600</c:v>
                </c:pt>
                <c:pt idx="1460">
                  <c:v>14610</c:v>
                </c:pt>
                <c:pt idx="1461">
                  <c:v>14620</c:v>
                </c:pt>
                <c:pt idx="1462">
                  <c:v>14630</c:v>
                </c:pt>
                <c:pt idx="1463">
                  <c:v>14640</c:v>
                </c:pt>
                <c:pt idx="1464">
                  <c:v>14650</c:v>
                </c:pt>
                <c:pt idx="1465">
                  <c:v>14660</c:v>
                </c:pt>
                <c:pt idx="1466">
                  <c:v>14670</c:v>
                </c:pt>
                <c:pt idx="1467">
                  <c:v>14680</c:v>
                </c:pt>
                <c:pt idx="1468">
                  <c:v>14690</c:v>
                </c:pt>
                <c:pt idx="1469">
                  <c:v>14700</c:v>
                </c:pt>
                <c:pt idx="1470">
                  <c:v>14710</c:v>
                </c:pt>
                <c:pt idx="1471">
                  <c:v>14720</c:v>
                </c:pt>
                <c:pt idx="1472">
                  <c:v>14730</c:v>
                </c:pt>
                <c:pt idx="1473">
                  <c:v>14740</c:v>
                </c:pt>
                <c:pt idx="1474">
                  <c:v>14750</c:v>
                </c:pt>
                <c:pt idx="1475">
                  <c:v>14760</c:v>
                </c:pt>
                <c:pt idx="1476">
                  <c:v>14770</c:v>
                </c:pt>
                <c:pt idx="1477">
                  <c:v>14780</c:v>
                </c:pt>
                <c:pt idx="1478">
                  <c:v>14790</c:v>
                </c:pt>
                <c:pt idx="1479">
                  <c:v>14800</c:v>
                </c:pt>
                <c:pt idx="1480">
                  <c:v>14810</c:v>
                </c:pt>
                <c:pt idx="1481">
                  <c:v>14820</c:v>
                </c:pt>
                <c:pt idx="1482">
                  <c:v>14830</c:v>
                </c:pt>
                <c:pt idx="1483">
                  <c:v>14840</c:v>
                </c:pt>
                <c:pt idx="1484">
                  <c:v>14850</c:v>
                </c:pt>
                <c:pt idx="1485">
                  <c:v>14860</c:v>
                </c:pt>
                <c:pt idx="1486">
                  <c:v>14870</c:v>
                </c:pt>
                <c:pt idx="1487">
                  <c:v>14880</c:v>
                </c:pt>
                <c:pt idx="1488">
                  <c:v>14890</c:v>
                </c:pt>
                <c:pt idx="1489">
                  <c:v>14900</c:v>
                </c:pt>
                <c:pt idx="1490">
                  <c:v>14910</c:v>
                </c:pt>
                <c:pt idx="1491">
                  <c:v>14920</c:v>
                </c:pt>
                <c:pt idx="1492">
                  <c:v>14930</c:v>
                </c:pt>
                <c:pt idx="1493">
                  <c:v>14940</c:v>
                </c:pt>
                <c:pt idx="1494">
                  <c:v>14950</c:v>
                </c:pt>
                <c:pt idx="1495">
                  <c:v>14960</c:v>
                </c:pt>
                <c:pt idx="1496">
                  <c:v>14970</c:v>
                </c:pt>
                <c:pt idx="1497">
                  <c:v>14980</c:v>
                </c:pt>
                <c:pt idx="1498">
                  <c:v>14990</c:v>
                </c:pt>
                <c:pt idx="1499">
                  <c:v>15000</c:v>
                </c:pt>
                <c:pt idx="1500">
                  <c:v>15010</c:v>
                </c:pt>
                <c:pt idx="1501">
                  <c:v>15020</c:v>
                </c:pt>
                <c:pt idx="1502">
                  <c:v>15030</c:v>
                </c:pt>
                <c:pt idx="1503">
                  <c:v>15040</c:v>
                </c:pt>
                <c:pt idx="1504">
                  <c:v>15050</c:v>
                </c:pt>
                <c:pt idx="1505">
                  <c:v>15060</c:v>
                </c:pt>
                <c:pt idx="1506">
                  <c:v>15070</c:v>
                </c:pt>
                <c:pt idx="1507">
                  <c:v>15080</c:v>
                </c:pt>
                <c:pt idx="1508">
                  <c:v>15090</c:v>
                </c:pt>
                <c:pt idx="1509">
                  <c:v>15100</c:v>
                </c:pt>
                <c:pt idx="1510">
                  <c:v>15110</c:v>
                </c:pt>
                <c:pt idx="1511">
                  <c:v>15120</c:v>
                </c:pt>
                <c:pt idx="1512">
                  <c:v>15130</c:v>
                </c:pt>
                <c:pt idx="1513">
                  <c:v>15140</c:v>
                </c:pt>
                <c:pt idx="1514">
                  <c:v>15150</c:v>
                </c:pt>
                <c:pt idx="1515">
                  <c:v>15160</c:v>
                </c:pt>
                <c:pt idx="1516">
                  <c:v>15170</c:v>
                </c:pt>
                <c:pt idx="1517">
                  <c:v>15180</c:v>
                </c:pt>
                <c:pt idx="1518">
                  <c:v>15190</c:v>
                </c:pt>
                <c:pt idx="1519">
                  <c:v>15200</c:v>
                </c:pt>
                <c:pt idx="1520">
                  <c:v>15210</c:v>
                </c:pt>
                <c:pt idx="1521">
                  <c:v>15220</c:v>
                </c:pt>
                <c:pt idx="1522">
                  <c:v>15230</c:v>
                </c:pt>
                <c:pt idx="1523">
                  <c:v>15240</c:v>
                </c:pt>
                <c:pt idx="1524">
                  <c:v>15250</c:v>
                </c:pt>
                <c:pt idx="1525">
                  <c:v>15260</c:v>
                </c:pt>
                <c:pt idx="1526">
                  <c:v>15270</c:v>
                </c:pt>
                <c:pt idx="1527">
                  <c:v>15280</c:v>
                </c:pt>
                <c:pt idx="1528">
                  <c:v>15290</c:v>
                </c:pt>
                <c:pt idx="1529">
                  <c:v>15300</c:v>
                </c:pt>
                <c:pt idx="1530">
                  <c:v>15310</c:v>
                </c:pt>
                <c:pt idx="1531">
                  <c:v>15320</c:v>
                </c:pt>
                <c:pt idx="1532">
                  <c:v>15330</c:v>
                </c:pt>
                <c:pt idx="1533">
                  <c:v>15340</c:v>
                </c:pt>
                <c:pt idx="1534">
                  <c:v>15350</c:v>
                </c:pt>
                <c:pt idx="1535">
                  <c:v>15360</c:v>
                </c:pt>
                <c:pt idx="1536">
                  <c:v>15370</c:v>
                </c:pt>
                <c:pt idx="1537">
                  <c:v>15380</c:v>
                </c:pt>
                <c:pt idx="1538">
                  <c:v>15390</c:v>
                </c:pt>
                <c:pt idx="1539">
                  <c:v>15400</c:v>
                </c:pt>
                <c:pt idx="1540">
                  <c:v>15410</c:v>
                </c:pt>
                <c:pt idx="1541">
                  <c:v>15420</c:v>
                </c:pt>
                <c:pt idx="1542">
                  <c:v>15430</c:v>
                </c:pt>
                <c:pt idx="1543">
                  <c:v>15440</c:v>
                </c:pt>
                <c:pt idx="1544">
                  <c:v>15450</c:v>
                </c:pt>
                <c:pt idx="1545">
                  <c:v>15460</c:v>
                </c:pt>
                <c:pt idx="1546">
                  <c:v>15470</c:v>
                </c:pt>
                <c:pt idx="1547">
                  <c:v>15480</c:v>
                </c:pt>
                <c:pt idx="1548">
                  <c:v>15490</c:v>
                </c:pt>
                <c:pt idx="1549">
                  <c:v>15500</c:v>
                </c:pt>
                <c:pt idx="1550">
                  <c:v>15510</c:v>
                </c:pt>
                <c:pt idx="1551">
                  <c:v>15520</c:v>
                </c:pt>
                <c:pt idx="1552">
                  <c:v>15530</c:v>
                </c:pt>
                <c:pt idx="1553">
                  <c:v>15540</c:v>
                </c:pt>
                <c:pt idx="1554">
                  <c:v>15550</c:v>
                </c:pt>
                <c:pt idx="1555">
                  <c:v>15560</c:v>
                </c:pt>
                <c:pt idx="1556">
                  <c:v>15570</c:v>
                </c:pt>
                <c:pt idx="1557">
                  <c:v>15580</c:v>
                </c:pt>
                <c:pt idx="1558">
                  <c:v>15590</c:v>
                </c:pt>
                <c:pt idx="1559">
                  <c:v>15600</c:v>
                </c:pt>
                <c:pt idx="1560">
                  <c:v>15610</c:v>
                </c:pt>
                <c:pt idx="1561">
                  <c:v>15620</c:v>
                </c:pt>
                <c:pt idx="1562">
                  <c:v>15630</c:v>
                </c:pt>
                <c:pt idx="1563">
                  <c:v>15640</c:v>
                </c:pt>
                <c:pt idx="1564">
                  <c:v>15650</c:v>
                </c:pt>
                <c:pt idx="1565">
                  <c:v>15660</c:v>
                </c:pt>
                <c:pt idx="1566">
                  <c:v>15670</c:v>
                </c:pt>
                <c:pt idx="1567">
                  <c:v>15680</c:v>
                </c:pt>
                <c:pt idx="1568">
                  <c:v>15690</c:v>
                </c:pt>
                <c:pt idx="1569">
                  <c:v>15700</c:v>
                </c:pt>
                <c:pt idx="1570">
                  <c:v>15710</c:v>
                </c:pt>
                <c:pt idx="1571">
                  <c:v>15720</c:v>
                </c:pt>
                <c:pt idx="1572">
                  <c:v>15730</c:v>
                </c:pt>
                <c:pt idx="1573">
                  <c:v>15740</c:v>
                </c:pt>
                <c:pt idx="1574">
                  <c:v>15750</c:v>
                </c:pt>
                <c:pt idx="1575">
                  <c:v>15760</c:v>
                </c:pt>
                <c:pt idx="1576">
                  <c:v>15770</c:v>
                </c:pt>
                <c:pt idx="1577">
                  <c:v>15780</c:v>
                </c:pt>
                <c:pt idx="1578">
                  <c:v>15790</c:v>
                </c:pt>
                <c:pt idx="1579">
                  <c:v>15800</c:v>
                </c:pt>
                <c:pt idx="1580">
                  <c:v>15810</c:v>
                </c:pt>
                <c:pt idx="1581">
                  <c:v>15820</c:v>
                </c:pt>
                <c:pt idx="1582">
                  <c:v>15830</c:v>
                </c:pt>
                <c:pt idx="1583">
                  <c:v>15840</c:v>
                </c:pt>
                <c:pt idx="1584">
                  <c:v>15850</c:v>
                </c:pt>
                <c:pt idx="1585">
                  <c:v>15860</c:v>
                </c:pt>
                <c:pt idx="1586">
                  <c:v>15870</c:v>
                </c:pt>
                <c:pt idx="1587">
                  <c:v>15880</c:v>
                </c:pt>
                <c:pt idx="1588">
                  <c:v>15890</c:v>
                </c:pt>
                <c:pt idx="1589">
                  <c:v>15900</c:v>
                </c:pt>
                <c:pt idx="1590">
                  <c:v>15910</c:v>
                </c:pt>
                <c:pt idx="1591">
                  <c:v>15920</c:v>
                </c:pt>
                <c:pt idx="1592">
                  <c:v>15930</c:v>
                </c:pt>
                <c:pt idx="1593">
                  <c:v>15940</c:v>
                </c:pt>
                <c:pt idx="1594">
                  <c:v>15950</c:v>
                </c:pt>
                <c:pt idx="1595">
                  <c:v>15960</c:v>
                </c:pt>
                <c:pt idx="1596">
                  <c:v>15970</c:v>
                </c:pt>
                <c:pt idx="1597">
                  <c:v>15980</c:v>
                </c:pt>
                <c:pt idx="1598">
                  <c:v>15990</c:v>
                </c:pt>
                <c:pt idx="1599">
                  <c:v>16000</c:v>
                </c:pt>
                <c:pt idx="1600">
                  <c:v>16010</c:v>
                </c:pt>
                <c:pt idx="1601">
                  <c:v>16020</c:v>
                </c:pt>
                <c:pt idx="1602">
                  <c:v>16030</c:v>
                </c:pt>
                <c:pt idx="1603">
                  <c:v>16040</c:v>
                </c:pt>
                <c:pt idx="1604">
                  <c:v>16050</c:v>
                </c:pt>
                <c:pt idx="1605">
                  <c:v>16060</c:v>
                </c:pt>
                <c:pt idx="1606">
                  <c:v>16070</c:v>
                </c:pt>
                <c:pt idx="1607">
                  <c:v>16080</c:v>
                </c:pt>
                <c:pt idx="1608">
                  <c:v>16090</c:v>
                </c:pt>
                <c:pt idx="1609">
                  <c:v>16100</c:v>
                </c:pt>
                <c:pt idx="1610">
                  <c:v>16110</c:v>
                </c:pt>
                <c:pt idx="1611">
                  <c:v>16120</c:v>
                </c:pt>
                <c:pt idx="1612">
                  <c:v>16130</c:v>
                </c:pt>
                <c:pt idx="1613">
                  <c:v>16140</c:v>
                </c:pt>
                <c:pt idx="1614">
                  <c:v>16150</c:v>
                </c:pt>
                <c:pt idx="1615">
                  <c:v>16160</c:v>
                </c:pt>
                <c:pt idx="1616">
                  <c:v>16170</c:v>
                </c:pt>
                <c:pt idx="1617">
                  <c:v>16180</c:v>
                </c:pt>
                <c:pt idx="1618">
                  <c:v>16190</c:v>
                </c:pt>
                <c:pt idx="1619">
                  <c:v>16200</c:v>
                </c:pt>
                <c:pt idx="1620">
                  <c:v>16210</c:v>
                </c:pt>
                <c:pt idx="1621">
                  <c:v>16220</c:v>
                </c:pt>
                <c:pt idx="1622">
                  <c:v>16230</c:v>
                </c:pt>
                <c:pt idx="1623">
                  <c:v>16240</c:v>
                </c:pt>
                <c:pt idx="1624">
                  <c:v>16250</c:v>
                </c:pt>
                <c:pt idx="1625">
                  <c:v>16260</c:v>
                </c:pt>
                <c:pt idx="1626">
                  <c:v>16270</c:v>
                </c:pt>
                <c:pt idx="1627">
                  <c:v>16280</c:v>
                </c:pt>
                <c:pt idx="1628">
                  <c:v>16290</c:v>
                </c:pt>
                <c:pt idx="1629">
                  <c:v>16300</c:v>
                </c:pt>
                <c:pt idx="1630">
                  <c:v>16310</c:v>
                </c:pt>
                <c:pt idx="1631">
                  <c:v>16320</c:v>
                </c:pt>
                <c:pt idx="1632">
                  <c:v>16330</c:v>
                </c:pt>
                <c:pt idx="1633">
                  <c:v>16340</c:v>
                </c:pt>
                <c:pt idx="1634">
                  <c:v>16350</c:v>
                </c:pt>
                <c:pt idx="1635">
                  <c:v>16360</c:v>
                </c:pt>
                <c:pt idx="1636">
                  <c:v>16370</c:v>
                </c:pt>
                <c:pt idx="1637">
                  <c:v>16380</c:v>
                </c:pt>
                <c:pt idx="1638">
                  <c:v>16390</c:v>
                </c:pt>
                <c:pt idx="1639">
                  <c:v>16400</c:v>
                </c:pt>
                <c:pt idx="1640">
                  <c:v>16410</c:v>
                </c:pt>
                <c:pt idx="1641">
                  <c:v>16420</c:v>
                </c:pt>
                <c:pt idx="1642">
                  <c:v>16430</c:v>
                </c:pt>
                <c:pt idx="1643">
                  <c:v>16440</c:v>
                </c:pt>
                <c:pt idx="1644">
                  <c:v>16450</c:v>
                </c:pt>
                <c:pt idx="1645">
                  <c:v>16460</c:v>
                </c:pt>
                <c:pt idx="1646">
                  <c:v>16470</c:v>
                </c:pt>
                <c:pt idx="1647">
                  <c:v>16480</c:v>
                </c:pt>
                <c:pt idx="1648">
                  <c:v>16490</c:v>
                </c:pt>
                <c:pt idx="1649">
                  <c:v>16500</c:v>
                </c:pt>
                <c:pt idx="1650">
                  <c:v>16510</c:v>
                </c:pt>
                <c:pt idx="1651">
                  <c:v>16520</c:v>
                </c:pt>
                <c:pt idx="1652">
                  <c:v>16530</c:v>
                </c:pt>
                <c:pt idx="1653">
                  <c:v>16540</c:v>
                </c:pt>
                <c:pt idx="1654">
                  <c:v>16550</c:v>
                </c:pt>
                <c:pt idx="1655">
                  <c:v>16560</c:v>
                </c:pt>
                <c:pt idx="1656">
                  <c:v>16570</c:v>
                </c:pt>
                <c:pt idx="1657">
                  <c:v>16580</c:v>
                </c:pt>
                <c:pt idx="1658">
                  <c:v>16590</c:v>
                </c:pt>
                <c:pt idx="1659">
                  <c:v>16600</c:v>
                </c:pt>
                <c:pt idx="1660">
                  <c:v>16610</c:v>
                </c:pt>
                <c:pt idx="1661">
                  <c:v>16620</c:v>
                </c:pt>
                <c:pt idx="1662">
                  <c:v>16630</c:v>
                </c:pt>
                <c:pt idx="1663">
                  <c:v>16640</c:v>
                </c:pt>
                <c:pt idx="1664">
                  <c:v>16650</c:v>
                </c:pt>
                <c:pt idx="1665">
                  <c:v>16660</c:v>
                </c:pt>
                <c:pt idx="1666">
                  <c:v>16670</c:v>
                </c:pt>
                <c:pt idx="1667">
                  <c:v>16680</c:v>
                </c:pt>
                <c:pt idx="1668">
                  <c:v>16690</c:v>
                </c:pt>
                <c:pt idx="1669">
                  <c:v>16700</c:v>
                </c:pt>
                <c:pt idx="1670">
                  <c:v>16710</c:v>
                </c:pt>
                <c:pt idx="1671">
                  <c:v>16720</c:v>
                </c:pt>
                <c:pt idx="1672">
                  <c:v>16730</c:v>
                </c:pt>
                <c:pt idx="1673">
                  <c:v>16740</c:v>
                </c:pt>
                <c:pt idx="1674">
                  <c:v>16750</c:v>
                </c:pt>
                <c:pt idx="1675">
                  <c:v>16760</c:v>
                </c:pt>
                <c:pt idx="1676">
                  <c:v>16770</c:v>
                </c:pt>
                <c:pt idx="1677">
                  <c:v>16780</c:v>
                </c:pt>
                <c:pt idx="1678">
                  <c:v>16790</c:v>
                </c:pt>
                <c:pt idx="1679">
                  <c:v>16800</c:v>
                </c:pt>
                <c:pt idx="1680">
                  <c:v>16810</c:v>
                </c:pt>
                <c:pt idx="1681">
                  <c:v>16820</c:v>
                </c:pt>
                <c:pt idx="1682">
                  <c:v>16830</c:v>
                </c:pt>
                <c:pt idx="1683">
                  <c:v>16840</c:v>
                </c:pt>
                <c:pt idx="1684">
                  <c:v>16850</c:v>
                </c:pt>
                <c:pt idx="1685">
                  <c:v>16860</c:v>
                </c:pt>
                <c:pt idx="1686">
                  <c:v>16870</c:v>
                </c:pt>
                <c:pt idx="1687">
                  <c:v>16880</c:v>
                </c:pt>
                <c:pt idx="1688">
                  <c:v>16890</c:v>
                </c:pt>
                <c:pt idx="1689">
                  <c:v>16900</c:v>
                </c:pt>
                <c:pt idx="1690">
                  <c:v>16910</c:v>
                </c:pt>
                <c:pt idx="1691">
                  <c:v>16920</c:v>
                </c:pt>
                <c:pt idx="1692">
                  <c:v>16930</c:v>
                </c:pt>
                <c:pt idx="1693">
                  <c:v>16940</c:v>
                </c:pt>
                <c:pt idx="1694">
                  <c:v>16950</c:v>
                </c:pt>
                <c:pt idx="1695">
                  <c:v>16960</c:v>
                </c:pt>
                <c:pt idx="1696">
                  <c:v>16970</c:v>
                </c:pt>
                <c:pt idx="1697">
                  <c:v>16980</c:v>
                </c:pt>
                <c:pt idx="1698">
                  <c:v>16990</c:v>
                </c:pt>
                <c:pt idx="1699">
                  <c:v>17000</c:v>
                </c:pt>
                <c:pt idx="1700">
                  <c:v>17010</c:v>
                </c:pt>
                <c:pt idx="1701">
                  <c:v>17020</c:v>
                </c:pt>
                <c:pt idx="1702">
                  <c:v>17030</c:v>
                </c:pt>
                <c:pt idx="1703">
                  <c:v>17040</c:v>
                </c:pt>
                <c:pt idx="1704">
                  <c:v>17050</c:v>
                </c:pt>
                <c:pt idx="1705">
                  <c:v>17060</c:v>
                </c:pt>
                <c:pt idx="1706">
                  <c:v>17070</c:v>
                </c:pt>
                <c:pt idx="1707">
                  <c:v>17080</c:v>
                </c:pt>
                <c:pt idx="1708">
                  <c:v>17090</c:v>
                </c:pt>
                <c:pt idx="1709">
                  <c:v>17100</c:v>
                </c:pt>
                <c:pt idx="1710">
                  <c:v>17110</c:v>
                </c:pt>
                <c:pt idx="1711">
                  <c:v>17120</c:v>
                </c:pt>
                <c:pt idx="1712">
                  <c:v>17130</c:v>
                </c:pt>
                <c:pt idx="1713">
                  <c:v>17140</c:v>
                </c:pt>
                <c:pt idx="1714">
                  <c:v>17150</c:v>
                </c:pt>
                <c:pt idx="1715">
                  <c:v>17160</c:v>
                </c:pt>
                <c:pt idx="1716">
                  <c:v>17170</c:v>
                </c:pt>
                <c:pt idx="1717">
                  <c:v>17180</c:v>
                </c:pt>
                <c:pt idx="1718">
                  <c:v>17190</c:v>
                </c:pt>
                <c:pt idx="1719">
                  <c:v>17200</c:v>
                </c:pt>
                <c:pt idx="1720">
                  <c:v>17210</c:v>
                </c:pt>
                <c:pt idx="1721">
                  <c:v>17220</c:v>
                </c:pt>
                <c:pt idx="1722">
                  <c:v>17230</c:v>
                </c:pt>
                <c:pt idx="1723">
                  <c:v>17240</c:v>
                </c:pt>
                <c:pt idx="1724">
                  <c:v>17250</c:v>
                </c:pt>
                <c:pt idx="1725">
                  <c:v>17260</c:v>
                </c:pt>
                <c:pt idx="1726">
                  <c:v>17270</c:v>
                </c:pt>
                <c:pt idx="1727">
                  <c:v>17280</c:v>
                </c:pt>
                <c:pt idx="1728">
                  <c:v>17290</c:v>
                </c:pt>
                <c:pt idx="1729">
                  <c:v>17300</c:v>
                </c:pt>
                <c:pt idx="1730">
                  <c:v>17310</c:v>
                </c:pt>
                <c:pt idx="1731">
                  <c:v>17320</c:v>
                </c:pt>
                <c:pt idx="1732">
                  <c:v>17330</c:v>
                </c:pt>
                <c:pt idx="1733">
                  <c:v>17340</c:v>
                </c:pt>
                <c:pt idx="1734">
                  <c:v>17350</c:v>
                </c:pt>
                <c:pt idx="1735">
                  <c:v>17360</c:v>
                </c:pt>
                <c:pt idx="1736">
                  <c:v>17370</c:v>
                </c:pt>
                <c:pt idx="1737">
                  <c:v>17380</c:v>
                </c:pt>
                <c:pt idx="1738">
                  <c:v>17390</c:v>
                </c:pt>
                <c:pt idx="1739">
                  <c:v>17400</c:v>
                </c:pt>
                <c:pt idx="1740">
                  <c:v>17410</c:v>
                </c:pt>
                <c:pt idx="1741">
                  <c:v>17420</c:v>
                </c:pt>
                <c:pt idx="1742">
                  <c:v>17430</c:v>
                </c:pt>
                <c:pt idx="1743">
                  <c:v>17440</c:v>
                </c:pt>
                <c:pt idx="1744">
                  <c:v>17450</c:v>
                </c:pt>
                <c:pt idx="1745">
                  <c:v>17460</c:v>
                </c:pt>
                <c:pt idx="1746">
                  <c:v>17470</c:v>
                </c:pt>
                <c:pt idx="1747">
                  <c:v>17480</c:v>
                </c:pt>
                <c:pt idx="1748">
                  <c:v>17490</c:v>
                </c:pt>
                <c:pt idx="1749">
                  <c:v>17500</c:v>
                </c:pt>
                <c:pt idx="1750">
                  <c:v>17510</c:v>
                </c:pt>
                <c:pt idx="1751">
                  <c:v>17520</c:v>
                </c:pt>
                <c:pt idx="1752">
                  <c:v>17530</c:v>
                </c:pt>
                <c:pt idx="1753">
                  <c:v>17540</c:v>
                </c:pt>
                <c:pt idx="1754">
                  <c:v>17550</c:v>
                </c:pt>
                <c:pt idx="1755">
                  <c:v>17560</c:v>
                </c:pt>
                <c:pt idx="1756">
                  <c:v>17570</c:v>
                </c:pt>
                <c:pt idx="1757">
                  <c:v>17580</c:v>
                </c:pt>
                <c:pt idx="1758">
                  <c:v>17590</c:v>
                </c:pt>
                <c:pt idx="1759">
                  <c:v>17600</c:v>
                </c:pt>
                <c:pt idx="1760">
                  <c:v>17610</c:v>
                </c:pt>
                <c:pt idx="1761">
                  <c:v>17620</c:v>
                </c:pt>
                <c:pt idx="1762">
                  <c:v>17630</c:v>
                </c:pt>
                <c:pt idx="1763">
                  <c:v>17640</c:v>
                </c:pt>
                <c:pt idx="1764">
                  <c:v>17650</c:v>
                </c:pt>
                <c:pt idx="1765">
                  <c:v>17660</c:v>
                </c:pt>
                <c:pt idx="1766">
                  <c:v>17670</c:v>
                </c:pt>
                <c:pt idx="1767">
                  <c:v>17680</c:v>
                </c:pt>
                <c:pt idx="1768">
                  <c:v>17690</c:v>
                </c:pt>
                <c:pt idx="1769">
                  <c:v>17700</c:v>
                </c:pt>
                <c:pt idx="1770">
                  <c:v>17710</c:v>
                </c:pt>
                <c:pt idx="1771">
                  <c:v>17720</c:v>
                </c:pt>
                <c:pt idx="1772">
                  <c:v>17730</c:v>
                </c:pt>
                <c:pt idx="1773">
                  <c:v>17740</c:v>
                </c:pt>
                <c:pt idx="1774">
                  <c:v>17750</c:v>
                </c:pt>
                <c:pt idx="1775">
                  <c:v>17760</c:v>
                </c:pt>
                <c:pt idx="1776">
                  <c:v>17770</c:v>
                </c:pt>
                <c:pt idx="1777">
                  <c:v>17780</c:v>
                </c:pt>
                <c:pt idx="1778">
                  <c:v>17790</c:v>
                </c:pt>
                <c:pt idx="1779">
                  <c:v>17800</c:v>
                </c:pt>
                <c:pt idx="1780">
                  <c:v>17810</c:v>
                </c:pt>
                <c:pt idx="1781">
                  <c:v>17820</c:v>
                </c:pt>
                <c:pt idx="1782">
                  <c:v>17830</c:v>
                </c:pt>
                <c:pt idx="1783">
                  <c:v>17840</c:v>
                </c:pt>
                <c:pt idx="1784">
                  <c:v>17850</c:v>
                </c:pt>
                <c:pt idx="1785">
                  <c:v>17860</c:v>
                </c:pt>
                <c:pt idx="1786">
                  <c:v>17870</c:v>
                </c:pt>
                <c:pt idx="1787">
                  <c:v>17880</c:v>
                </c:pt>
                <c:pt idx="1788">
                  <c:v>17890</c:v>
                </c:pt>
                <c:pt idx="1789">
                  <c:v>17900</c:v>
                </c:pt>
                <c:pt idx="1790">
                  <c:v>17910</c:v>
                </c:pt>
                <c:pt idx="1791">
                  <c:v>17920</c:v>
                </c:pt>
                <c:pt idx="1792">
                  <c:v>17930</c:v>
                </c:pt>
                <c:pt idx="1793">
                  <c:v>17940</c:v>
                </c:pt>
                <c:pt idx="1794">
                  <c:v>17950</c:v>
                </c:pt>
                <c:pt idx="1795">
                  <c:v>17960</c:v>
                </c:pt>
                <c:pt idx="1796">
                  <c:v>17970</c:v>
                </c:pt>
                <c:pt idx="1797">
                  <c:v>17980</c:v>
                </c:pt>
                <c:pt idx="1798">
                  <c:v>17990</c:v>
                </c:pt>
                <c:pt idx="1799">
                  <c:v>18000</c:v>
                </c:pt>
                <c:pt idx="1800">
                  <c:v>18010</c:v>
                </c:pt>
                <c:pt idx="1801">
                  <c:v>18020</c:v>
                </c:pt>
                <c:pt idx="1802">
                  <c:v>18030</c:v>
                </c:pt>
                <c:pt idx="1803">
                  <c:v>18040</c:v>
                </c:pt>
                <c:pt idx="1804">
                  <c:v>18050</c:v>
                </c:pt>
                <c:pt idx="1805">
                  <c:v>18060</c:v>
                </c:pt>
                <c:pt idx="1806">
                  <c:v>18070</c:v>
                </c:pt>
                <c:pt idx="1807">
                  <c:v>18080</c:v>
                </c:pt>
                <c:pt idx="1808">
                  <c:v>18090</c:v>
                </c:pt>
                <c:pt idx="1809">
                  <c:v>18100</c:v>
                </c:pt>
                <c:pt idx="1810">
                  <c:v>18110</c:v>
                </c:pt>
                <c:pt idx="1811">
                  <c:v>18120</c:v>
                </c:pt>
                <c:pt idx="1812">
                  <c:v>18130</c:v>
                </c:pt>
                <c:pt idx="1813">
                  <c:v>18140</c:v>
                </c:pt>
                <c:pt idx="1814">
                  <c:v>18150</c:v>
                </c:pt>
                <c:pt idx="1815">
                  <c:v>18160</c:v>
                </c:pt>
                <c:pt idx="1816">
                  <c:v>18170</c:v>
                </c:pt>
                <c:pt idx="1817">
                  <c:v>18180</c:v>
                </c:pt>
                <c:pt idx="1818">
                  <c:v>18190</c:v>
                </c:pt>
                <c:pt idx="1819">
                  <c:v>18200</c:v>
                </c:pt>
                <c:pt idx="1820">
                  <c:v>18210</c:v>
                </c:pt>
                <c:pt idx="1821">
                  <c:v>18220</c:v>
                </c:pt>
                <c:pt idx="1822">
                  <c:v>18230</c:v>
                </c:pt>
                <c:pt idx="1823">
                  <c:v>18240</c:v>
                </c:pt>
                <c:pt idx="1824">
                  <c:v>18250</c:v>
                </c:pt>
                <c:pt idx="1825">
                  <c:v>18260</c:v>
                </c:pt>
                <c:pt idx="1826">
                  <c:v>18270</c:v>
                </c:pt>
                <c:pt idx="1827">
                  <c:v>18280</c:v>
                </c:pt>
                <c:pt idx="1828">
                  <c:v>18290</c:v>
                </c:pt>
                <c:pt idx="1829">
                  <c:v>18300</c:v>
                </c:pt>
                <c:pt idx="1830">
                  <c:v>18310</c:v>
                </c:pt>
                <c:pt idx="1831">
                  <c:v>18320</c:v>
                </c:pt>
                <c:pt idx="1832">
                  <c:v>18330</c:v>
                </c:pt>
                <c:pt idx="1833">
                  <c:v>18340</c:v>
                </c:pt>
                <c:pt idx="1834">
                  <c:v>18350</c:v>
                </c:pt>
                <c:pt idx="1835">
                  <c:v>18360</c:v>
                </c:pt>
                <c:pt idx="1836">
                  <c:v>18370</c:v>
                </c:pt>
                <c:pt idx="1837">
                  <c:v>18380</c:v>
                </c:pt>
                <c:pt idx="1838">
                  <c:v>18390</c:v>
                </c:pt>
                <c:pt idx="1839">
                  <c:v>18400</c:v>
                </c:pt>
                <c:pt idx="1840">
                  <c:v>18410</c:v>
                </c:pt>
                <c:pt idx="1841">
                  <c:v>18420</c:v>
                </c:pt>
                <c:pt idx="1842">
                  <c:v>18430</c:v>
                </c:pt>
                <c:pt idx="1843">
                  <c:v>18440</c:v>
                </c:pt>
                <c:pt idx="1844">
                  <c:v>18450</c:v>
                </c:pt>
                <c:pt idx="1845">
                  <c:v>18460</c:v>
                </c:pt>
                <c:pt idx="1846">
                  <c:v>18470</c:v>
                </c:pt>
                <c:pt idx="1847">
                  <c:v>18480</c:v>
                </c:pt>
                <c:pt idx="1848">
                  <c:v>18490</c:v>
                </c:pt>
                <c:pt idx="1849">
                  <c:v>18500</c:v>
                </c:pt>
                <c:pt idx="1850">
                  <c:v>18510</c:v>
                </c:pt>
                <c:pt idx="1851">
                  <c:v>18520</c:v>
                </c:pt>
                <c:pt idx="1852">
                  <c:v>18530</c:v>
                </c:pt>
                <c:pt idx="1853">
                  <c:v>18540</c:v>
                </c:pt>
                <c:pt idx="1854">
                  <c:v>18550</c:v>
                </c:pt>
                <c:pt idx="1855">
                  <c:v>18560</c:v>
                </c:pt>
                <c:pt idx="1856">
                  <c:v>18570</c:v>
                </c:pt>
                <c:pt idx="1857">
                  <c:v>18580</c:v>
                </c:pt>
                <c:pt idx="1858">
                  <c:v>18590</c:v>
                </c:pt>
                <c:pt idx="1859">
                  <c:v>18600</c:v>
                </c:pt>
                <c:pt idx="1860">
                  <c:v>18610</c:v>
                </c:pt>
                <c:pt idx="1861">
                  <c:v>18620</c:v>
                </c:pt>
                <c:pt idx="1862">
                  <c:v>18630</c:v>
                </c:pt>
                <c:pt idx="1863">
                  <c:v>18640</c:v>
                </c:pt>
                <c:pt idx="1864">
                  <c:v>18650</c:v>
                </c:pt>
                <c:pt idx="1865">
                  <c:v>18660</c:v>
                </c:pt>
                <c:pt idx="1866">
                  <c:v>18670</c:v>
                </c:pt>
                <c:pt idx="1867">
                  <c:v>18680</c:v>
                </c:pt>
                <c:pt idx="1868">
                  <c:v>18690</c:v>
                </c:pt>
                <c:pt idx="1869">
                  <c:v>18700</c:v>
                </c:pt>
                <c:pt idx="1870">
                  <c:v>18710</c:v>
                </c:pt>
                <c:pt idx="1871">
                  <c:v>18720</c:v>
                </c:pt>
                <c:pt idx="1872">
                  <c:v>18730</c:v>
                </c:pt>
                <c:pt idx="1873">
                  <c:v>18740</c:v>
                </c:pt>
                <c:pt idx="1874">
                  <c:v>18750</c:v>
                </c:pt>
                <c:pt idx="1875">
                  <c:v>18760</c:v>
                </c:pt>
                <c:pt idx="1876">
                  <c:v>18770</c:v>
                </c:pt>
                <c:pt idx="1877">
                  <c:v>18780</c:v>
                </c:pt>
                <c:pt idx="1878">
                  <c:v>18790</c:v>
                </c:pt>
                <c:pt idx="1879">
                  <c:v>18800</c:v>
                </c:pt>
                <c:pt idx="1880">
                  <c:v>18810</c:v>
                </c:pt>
                <c:pt idx="1881">
                  <c:v>18820</c:v>
                </c:pt>
                <c:pt idx="1882">
                  <c:v>18830</c:v>
                </c:pt>
                <c:pt idx="1883">
                  <c:v>18840</c:v>
                </c:pt>
                <c:pt idx="1884">
                  <c:v>18850</c:v>
                </c:pt>
                <c:pt idx="1885">
                  <c:v>18860</c:v>
                </c:pt>
                <c:pt idx="1886">
                  <c:v>18870</c:v>
                </c:pt>
                <c:pt idx="1887">
                  <c:v>18880</c:v>
                </c:pt>
                <c:pt idx="1888">
                  <c:v>18890</c:v>
                </c:pt>
                <c:pt idx="1889">
                  <c:v>18900</c:v>
                </c:pt>
                <c:pt idx="1890">
                  <c:v>18910</c:v>
                </c:pt>
                <c:pt idx="1891">
                  <c:v>18920</c:v>
                </c:pt>
                <c:pt idx="1892">
                  <c:v>18930</c:v>
                </c:pt>
                <c:pt idx="1893">
                  <c:v>18940</c:v>
                </c:pt>
                <c:pt idx="1894">
                  <c:v>18950</c:v>
                </c:pt>
                <c:pt idx="1895">
                  <c:v>18960</c:v>
                </c:pt>
                <c:pt idx="1896">
                  <c:v>18970</c:v>
                </c:pt>
                <c:pt idx="1897">
                  <c:v>18980</c:v>
                </c:pt>
                <c:pt idx="1898">
                  <c:v>18990</c:v>
                </c:pt>
                <c:pt idx="1899">
                  <c:v>19000</c:v>
                </c:pt>
                <c:pt idx="1900">
                  <c:v>19010</c:v>
                </c:pt>
                <c:pt idx="1901">
                  <c:v>19020</c:v>
                </c:pt>
                <c:pt idx="1902">
                  <c:v>19030</c:v>
                </c:pt>
                <c:pt idx="1903">
                  <c:v>19040</c:v>
                </c:pt>
                <c:pt idx="1904">
                  <c:v>19050</c:v>
                </c:pt>
                <c:pt idx="1905">
                  <c:v>19060</c:v>
                </c:pt>
                <c:pt idx="1906">
                  <c:v>19070</c:v>
                </c:pt>
                <c:pt idx="1907">
                  <c:v>19080</c:v>
                </c:pt>
                <c:pt idx="1908">
                  <c:v>19090</c:v>
                </c:pt>
                <c:pt idx="1909">
                  <c:v>19100</c:v>
                </c:pt>
                <c:pt idx="1910">
                  <c:v>19110</c:v>
                </c:pt>
                <c:pt idx="1911">
                  <c:v>19120</c:v>
                </c:pt>
                <c:pt idx="1912">
                  <c:v>19130</c:v>
                </c:pt>
                <c:pt idx="1913">
                  <c:v>19140</c:v>
                </c:pt>
                <c:pt idx="1914">
                  <c:v>19150</c:v>
                </c:pt>
                <c:pt idx="1915">
                  <c:v>19160</c:v>
                </c:pt>
                <c:pt idx="1916">
                  <c:v>19170</c:v>
                </c:pt>
                <c:pt idx="1917">
                  <c:v>19180</c:v>
                </c:pt>
                <c:pt idx="1918">
                  <c:v>19190</c:v>
                </c:pt>
                <c:pt idx="1919">
                  <c:v>19200</c:v>
                </c:pt>
                <c:pt idx="1920">
                  <c:v>19210</c:v>
                </c:pt>
                <c:pt idx="1921">
                  <c:v>19220</c:v>
                </c:pt>
                <c:pt idx="1922">
                  <c:v>19230</c:v>
                </c:pt>
                <c:pt idx="1923">
                  <c:v>19240</c:v>
                </c:pt>
                <c:pt idx="1924">
                  <c:v>19250</c:v>
                </c:pt>
                <c:pt idx="1925">
                  <c:v>19260</c:v>
                </c:pt>
                <c:pt idx="1926">
                  <c:v>19270</c:v>
                </c:pt>
                <c:pt idx="1927">
                  <c:v>19280</c:v>
                </c:pt>
                <c:pt idx="1928">
                  <c:v>19290</c:v>
                </c:pt>
                <c:pt idx="1929">
                  <c:v>19300</c:v>
                </c:pt>
                <c:pt idx="1930">
                  <c:v>19310</c:v>
                </c:pt>
                <c:pt idx="1931">
                  <c:v>19320</c:v>
                </c:pt>
                <c:pt idx="1932">
                  <c:v>19330</c:v>
                </c:pt>
                <c:pt idx="1933">
                  <c:v>19340</c:v>
                </c:pt>
                <c:pt idx="1934">
                  <c:v>19350</c:v>
                </c:pt>
                <c:pt idx="1935">
                  <c:v>19360</c:v>
                </c:pt>
                <c:pt idx="1936">
                  <c:v>19370</c:v>
                </c:pt>
                <c:pt idx="1937">
                  <c:v>19380</c:v>
                </c:pt>
                <c:pt idx="1938">
                  <c:v>19390</c:v>
                </c:pt>
                <c:pt idx="1939">
                  <c:v>19400</c:v>
                </c:pt>
                <c:pt idx="1940">
                  <c:v>19410</c:v>
                </c:pt>
                <c:pt idx="1941">
                  <c:v>19420</c:v>
                </c:pt>
                <c:pt idx="1942">
                  <c:v>19430</c:v>
                </c:pt>
                <c:pt idx="1943">
                  <c:v>19440</c:v>
                </c:pt>
                <c:pt idx="1944">
                  <c:v>19450</c:v>
                </c:pt>
                <c:pt idx="1945">
                  <c:v>19460</c:v>
                </c:pt>
                <c:pt idx="1946">
                  <c:v>19470</c:v>
                </c:pt>
                <c:pt idx="1947">
                  <c:v>19480</c:v>
                </c:pt>
                <c:pt idx="1948">
                  <c:v>19490</c:v>
                </c:pt>
                <c:pt idx="1949">
                  <c:v>19500</c:v>
                </c:pt>
                <c:pt idx="1950">
                  <c:v>19510</c:v>
                </c:pt>
                <c:pt idx="1951">
                  <c:v>19520</c:v>
                </c:pt>
                <c:pt idx="1952">
                  <c:v>19530</c:v>
                </c:pt>
                <c:pt idx="1953">
                  <c:v>19540</c:v>
                </c:pt>
                <c:pt idx="1954">
                  <c:v>19550</c:v>
                </c:pt>
                <c:pt idx="1955">
                  <c:v>19560</c:v>
                </c:pt>
                <c:pt idx="1956">
                  <c:v>19570</c:v>
                </c:pt>
                <c:pt idx="1957">
                  <c:v>19580</c:v>
                </c:pt>
                <c:pt idx="1958">
                  <c:v>19590</c:v>
                </c:pt>
                <c:pt idx="1959">
                  <c:v>19600</c:v>
                </c:pt>
                <c:pt idx="1960">
                  <c:v>19610</c:v>
                </c:pt>
                <c:pt idx="1961">
                  <c:v>19620</c:v>
                </c:pt>
                <c:pt idx="1962">
                  <c:v>19630</c:v>
                </c:pt>
                <c:pt idx="1963">
                  <c:v>19640</c:v>
                </c:pt>
                <c:pt idx="1964">
                  <c:v>19650</c:v>
                </c:pt>
                <c:pt idx="1965">
                  <c:v>19660</c:v>
                </c:pt>
                <c:pt idx="1966">
                  <c:v>19670</c:v>
                </c:pt>
                <c:pt idx="1967">
                  <c:v>19680</c:v>
                </c:pt>
                <c:pt idx="1968">
                  <c:v>19690</c:v>
                </c:pt>
                <c:pt idx="1969">
                  <c:v>19700</c:v>
                </c:pt>
                <c:pt idx="1970">
                  <c:v>19710</c:v>
                </c:pt>
                <c:pt idx="1971">
                  <c:v>19720</c:v>
                </c:pt>
                <c:pt idx="1972">
                  <c:v>19730</c:v>
                </c:pt>
                <c:pt idx="1973">
                  <c:v>19740</c:v>
                </c:pt>
                <c:pt idx="1974">
                  <c:v>19750</c:v>
                </c:pt>
                <c:pt idx="1975">
                  <c:v>19760</c:v>
                </c:pt>
                <c:pt idx="1976">
                  <c:v>19770</c:v>
                </c:pt>
                <c:pt idx="1977">
                  <c:v>19780</c:v>
                </c:pt>
                <c:pt idx="1978">
                  <c:v>19790</c:v>
                </c:pt>
                <c:pt idx="1979">
                  <c:v>19800</c:v>
                </c:pt>
                <c:pt idx="1980">
                  <c:v>19810</c:v>
                </c:pt>
                <c:pt idx="1981">
                  <c:v>19820</c:v>
                </c:pt>
                <c:pt idx="1982">
                  <c:v>19830</c:v>
                </c:pt>
                <c:pt idx="1983">
                  <c:v>19840</c:v>
                </c:pt>
                <c:pt idx="1984">
                  <c:v>19850</c:v>
                </c:pt>
                <c:pt idx="1985">
                  <c:v>19860</c:v>
                </c:pt>
                <c:pt idx="1986">
                  <c:v>19870</c:v>
                </c:pt>
                <c:pt idx="1987">
                  <c:v>19880</c:v>
                </c:pt>
                <c:pt idx="1988">
                  <c:v>19890</c:v>
                </c:pt>
                <c:pt idx="1989">
                  <c:v>19900</c:v>
                </c:pt>
                <c:pt idx="1990">
                  <c:v>19910</c:v>
                </c:pt>
                <c:pt idx="1991">
                  <c:v>19920</c:v>
                </c:pt>
                <c:pt idx="1992">
                  <c:v>19930</c:v>
                </c:pt>
                <c:pt idx="1993">
                  <c:v>19940</c:v>
                </c:pt>
                <c:pt idx="1994">
                  <c:v>19950</c:v>
                </c:pt>
                <c:pt idx="1995">
                  <c:v>19960</c:v>
                </c:pt>
                <c:pt idx="1996">
                  <c:v>19970</c:v>
                </c:pt>
                <c:pt idx="1997">
                  <c:v>19980</c:v>
                </c:pt>
                <c:pt idx="1998">
                  <c:v>19990</c:v>
                </c:pt>
                <c:pt idx="1999">
                  <c:v>20000</c:v>
                </c:pt>
                <c:pt idx="2000">
                  <c:v>20010</c:v>
                </c:pt>
                <c:pt idx="2001">
                  <c:v>20020</c:v>
                </c:pt>
                <c:pt idx="2002">
                  <c:v>20030</c:v>
                </c:pt>
                <c:pt idx="2003">
                  <c:v>20040</c:v>
                </c:pt>
                <c:pt idx="2004">
                  <c:v>20050</c:v>
                </c:pt>
                <c:pt idx="2005">
                  <c:v>20060</c:v>
                </c:pt>
                <c:pt idx="2006">
                  <c:v>20070</c:v>
                </c:pt>
                <c:pt idx="2007">
                  <c:v>20080</c:v>
                </c:pt>
                <c:pt idx="2008">
                  <c:v>20090</c:v>
                </c:pt>
                <c:pt idx="2009">
                  <c:v>20100</c:v>
                </c:pt>
                <c:pt idx="2010">
                  <c:v>20110</c:v>
                </c:pt>
                <c:pt idx="2011">
                  <c:v>20120</c:v>
                </c:pt>
                <c:pt idx="2012">
                  <c:v>20130</c:v>
                </c:pt>
                <c:pt idx="2013">
                  <c:v>20140</c:v>
                </c:pt>
                <c:pt idx="2014">
                  <c:v>20150</c:v>
                </c:pt>
                <c:pt idx="2015">
                  <c:v>20160</c:v>
                </c:pt>
                <c:pt idx="2016">
                  <c:v>20170</c:v>
                </c:pt>
                <c:pt idx="2017">
                  <c:v>20180</c:v>
                </c:pt>
                <c:pt idx="2018">
                  <c:v>20190</c:v>
                </c:pt>
                <c:pt idx="2019">
                  <c:v>20200</c:v>
                </c:pt>
                <c:pt idx="2020">
                  <c:v>20210</c:v>
                </c:pt>
                <c:pt idx="2021">
                  <c:v>20220</c:v>
                </c:pt>
                <c:pt idx="2022">
                  <c:v>20230</c:v>
                </c:pt>
                <c:pt idx="2023">
                  <c:v>20240</c:v>
                </c:pt>
                <c:pt idx="2024">
                  <c:v>20250</c:v>
                </c:pt>
                <c:pt idx="2025">
                  <c:v>20260</c:v>
                </c:pt>
                <c:pt idx="2026">
                  <c:v>20270</c:v>
                </c:pt>
                <c:pt idx="2027">
                  <c:v>20280</c:v>
                </c:pt>
                <c:pt idx="2028">
                  <c:v>20290</c:v>
                </c:pt>
                <c:pt idx="2029">
                  <c:v>20300</c:v>
                </c:pt>
                <c:pt idx="2030">
                  <c:v>20310</c:v>
                </c:pt>
                <c:pt idx="2031">
                  <c:v>20320</c:v>
                </c:pt>
                <c:pt idx="2032">
                  <c:v>20330</c:v>
                </c:pt>
                <c:pt idx="2033">
                  <c:v>20340</c:v>
                </c:pt>
                <c:pt idx="2034">
                  <c:v>20350</c:v>
                </c:pt>
                <c:pt idx="2035">
                  <c:v>20360</c:v>
                </c:pt>
                <c:pt idx="2036">
                  <c:v>20370</c:v>
                </c:pt>
                <c:pt idx="2037">
                  <c:v>20380</c:v>
                </c:pt>
                <c:pt idx="2038">
                  <c:v>20390</c:v>
                </c:pt>
                <c:pt idx="2039">
                  <c:v>20400</c:v>
                </c:pt>
                <c:pt idx="2040">
                  <c:v>20410</c:v>
                </c:pt>
                <c:pt idx="2041">
                  <c:v>20420</c:v>
                </c:pt>
                <c:pt idx="2042">
                  <c:v>20430</c:v>
                </c:pt>
                <c:pt idx="2043">
                  <c:v>20440</c:v>
                </c:pt>
                <c:pt idx="2044">
                  <c:v>20450</c:v>
                </c:pt>
                <c:pt idx="2045">
                  <c:v>20460</c:v>
                </c:pt>
                <c:pt idx="2046">
                  <c:v>20470</c:v>
                </c:pt>
                <c:pt idx="2047">
                  <c:v>20480</c:v>
                </c:pt>
              </c:numCache>
            </c:numRef>
          </c:xVal>
          <c:yVal>
            <c:numRef>
              <c:f>Sheet1!$C$2:$C$2051</c:f>
              <c:numCache>
                <c:formatCode>General</c:formatCode>
                <c:ptCount val="20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4.8309178743961401E-2</c:v>
                </c:pt>
                <c:pt idx="10">
                  <c:v>8.37359098228663E-2</c:v>
                </c:pt>
                <c:pt idx="11">
                  <c:v>0.135265700483092</c:v>
                </c:pt>
                <c:pt idx="12">
                  <c:v>0.19323671497584499</c:v>
                </c:pt>
                <c:pt idx="13">
                  <c:v>0.29307568438003201</c:v>
                </c:pt>
                <c:pt idx="14">
                  <c:v>0.46698872785829298</c:v>
                </c:pt>
                <c:pt idx="15">
                  <c:v>0.59903381642512099</c:v>
                </c:pt>
                <c:pt idx="16">
                  <c:v>0.702093397745572</c:v>
                </c:pt>
                <c:pt idx="17">
                  <c:v>0.92431561996779399</c:v>
                </c:pt>
                <c:pt idx="18">
                  <c:v>1.1207729468598999</c:v>
                </c:pt>
                <c:pt idx="19">
                  <c:v>1.3784219001610301</c:v>
                </c:pt>
                <c:pt idx="20">
                  <c:v>1.5426731078905001</c:v>
                </c:pt>
                <c:pt idx="21">
                  <c:v>1.7230273752012899</c:v>
                </c:pt>
                <c:pt idx="22">
                  <c:v>1.8518518518518501</c:v>
                </c:pt>
                <c:pt idx="23">
                  <c:v>2.1642512077294702</c:v>
                </c:pt>
                <c:pt idx="24">
                  <c:v>2.2222222222222201</c:v>
                </c:pt>
                <c:pt idx="25">
                  <c:v>2.39613526570048</c:v>
                </c:pt>
                <c:pt idx="26">
                  <c:v>2.42512077294686</c:v>
                </c:pt>
                <c:pt idx="27">
                  <c:v>2.4154589371980699</c:v>
                </c:pt>
                <c:pt idx="28">
                  <c:v>2.53462157809984</c:v>
                </c:pt>
                <c:pt idx="29">
                  <c:v>2.6054750402576499</c:v>
                </c:pt>
                <c:pt idx="30">
                  <c:v>2.5700483091787398</c:v>
                </c:pt>
                <c:pt idx="31">
                  <c:v>2.8470209339774599</c:v>
                </c:pt>
                <c:pt idx="32">
                  <c:v>3.1111111111111098</c:v>
                </c:pt>
                <c:pt idx="33">
                  <c:v>3.2946859903381598</c:v>
                </c:pt>
                <c:pt idx="34">
                  <c:v>3.99355877616747</c:v>
                </c:pt>
                <c:pt idx="35">
                  <c:v>4.5507246376811601</c:v>
                </c:pt>
                <c:pt idx="36">
                  <c:v>5.1143317230273704</c:v>
                </c:pt>
                <c:pt idx="37">
                  <c:v>5.9033816425120804</c:v>
                </c:pt>
                <c:pt idx="38">
                  <c:v>6.3123993558776199</c:v>
                </c:pt>
                <c:pt idx="39">
                  <c:v>6.1867954911433198</c:v>
                </c:pt>
                <c:pt idx="40">
                  <c:v>6.2673107890499198</c:v>
                </c:pt>
                <c:pt idx="41">
                  <c:v>6.2576489533011301</c:v>
                </c:pt>
                <c:pt idx="42">
                  <c:v>6.1900161030595804</c:v>
                </c:pt>
                <c:pt idx="43">
                  <c:v>5.86151368760064</c:v>
                </c:pt>
                <c:pt idx="44">
                  <c:v>5.9452495974235102</c:v>
                </c:pt>
                <c:pt idx="45">
                  <c:v>5.5362318840579698</c:v>
                </c:pt>
                <c:pt idx="46">
                  <c:v>5.3172302737520099</c:v>
                </c:pt>
                <c:pt idx="47">
                  <c:v>5.4138486312399303</c:v>
                </c:pt>
                <c:pt idx="48">
                  <c:v>5.92592592592593</c:v>
                </c:pt>
                <c:pt idx="49">
                  <c:v>6.8405797101449304</c:v>
                </c:pt>
                <c:pt idx="50">
                  <c:v>7.8904991948470196</c:v>
                </c:pt>
                <c:pt idx="51">
                  <c:v>8.4476650563607105</c:v>
                </c:pt>
                <c:pt idx="52">
                  <c:v>8.1932367149758392</c:v>
                </c:pt>
                <c:pt idx="53">
                  <c:v>7.4428341384863099</c:v>
                </c:pt>
                <c:pt idx="54">
                  <c:v>6.29307568438003</c:v>
                </c:pt>
                <c:pt idx="55">
                  <c:v>4.5539452495974198</c:v>
                </c:pt>
                <c:pt idx="56">
                  <c:v>2.9468599033816401</c:v>
                </c:pt>
                <c:pt idx="57">
                  <c:v>1.8389694041868001</c:v>
                </c:pt>
                <c:pt idx="58">
                  <c:v>1.1594202898550701</c:v>
                </c:pt>
                <c:pt idx="59">
                  <c:v>0.67310789049919495</c:v>
                </c:pt>
                <c:pt idx="60">
                  <c:v>0.47342995169082103</c:v>
                </c:pt>
                <c:pt idx="61">
                  <c:v>0.47020933977455698</c:v>
                </c:pt>
                <c:pt idx="62">
                  <c:v>0.376811594202899</c:v>
                </c:pt>
                <c:pt idx="63">
                  <c:v>0.36070853462157798</c:v>
                </c:pt>
                <c:pt idx="64">
                  <c:v>0.40901771336553899</c:v>
                </c:pt>
                <c:pt idx="65">
                  <c:v>0.431561996779388</c:v>
                </c:pt>
                <c:pt idx="66">
                  <c:v>0.49919484702093397</c:v>
                </c:pt>
                <c:pt idx="67">
                  <c:v>0.53462157809983901</c:v>
                </c:pt>
                <c:pt idx="68">
                  <c:v>0.47665056360708502</c:v>
                </c:pt>
                <c:pt idx="69">
                  <c:v>0.44766505636070902</c:v>
                </c:pt>
                <c:pt idx="70">
                  <c:v>0.60869565217391297</c:v>
                </c:pt>
                <c:pt idx="71">
                  <c:v>0.58937198067632801</c:v>
                </c:pt>
                <c:pt idx="72">
                  <c:v>0.66022544283413898</c:v>
                </c:pt>
                <c:pt idx="73">
                  <c:v>0.60869565217391297</c:v>
                </c:pt>
                <c:pt idx="74">
                  <c:v>0.62157809983896894</c:v>
                </c:pt>
                <c:pt idx="75">
                  <c:v>0.61835748792270495</c:v>
                </c:pt>
                <c:pt idx="76">
                  <c:v>0.58937198067632801</c:v>
                </c:pt>
                <c:pt idx="77">
                  <c:v>0.66344605475040297</c:v>
                </c:pt>
                <c:pt idx="78">
                  <c:v>0.65378421900160999</c:v>
                </c:pt>
                <c:pt idx="79">
                  <c:v>0.69887278582930801</c:v>
                </c:pt>
                <c:pt idx="80">
                  <c:v>0.78582930756843805</c:v>
                </c:pt>
                <c:pt idx="81">
                  <c:v>0.74718196457326902</c:v>
                </c:pt>
                <c:pt idx="82">
                  <c:v>0.74074074074074103</c:v>
                </c:pt>
                <c:pt idx="83">
                  <c:v>0.81481481481481499</c:v>
                </c:pt>
                <c:pt idx="84">
                  <c:v>0.77294685990338197</c:v>
                </c:pt>
                <c:pt idx="85">
                  <c:v>0.80515297906602301</c:v>
                </c:pt>
                <c:pt idx="86">
                  <c:v>0.85024154589372003</c:v>
                </c:pt>
                <c:pt idx="87">
                  <c:v>0.82125603864734298</c:v>
                </c:pt>
                <c:pt idx="88">
                  <c:v>0.82769726247987097</c:v>
                </c:pt>
                <c:pt idx="89">
                  <c:v>0.808373590982287</c:v>
                </c:pt>
                <c:pt idx="90">
                  <c:v>0.87600644122383298</c:v>
                </c:pt>
                <c:pt idx="91">
                  <c:v>0.84057971014492705</c:v>
                </c:pt>
                <c:pt idx="92">
                  <c:v>0.83091787439613496</c:v>
                </c:pt>
                <c:pt idx="93">
                  <c:v>0.90177133655394504</c:v>
                </c:pt>
                <c:pt idx="94">
                  <c:v>0.84702093397745604</c:v>
                </c:pt>
                <c:pt idx="95">
                  <c:v>0.84702093397745604</c:v>
                </c:pt>
                <c:pt idx="96">
                  <c:v>0.87922705314009697</c:v>
                </c:pt>
                <c:pt idx="97">
                  <c:v>0.84380032206119204</c:v>
                </c:pt>
                <c:pt idx="98">
                  <c:v>0.95652173913043503</c:v>
                </c:pt>
                <c:pt idx="99">
                  <c:v>0.95652173913043503</c:v>
                </c:pt>
                <c:pt idx="100">
                  <c:v>0.89855072463768104</c:v>
                </c:pt>
                <c:pt idx="101">
                  <c:v>0.92109500805153</c:v>
                </c:pt>
                <c:pt idx="102">
                  <c:v>0.92109500805153</c:v>
                </c:pt>
                <c:pt idx="103">
                  <c:v>0.89533011272141705</c:v>
                </c:pt>
                <c:pt idx="104">
                  <c:v>0.95330112721417104</c:v>
                </c:pt>
                <c:pt idx="105">
                  <c:v>0.89855072463768104</c:v>
                </c:pt>
                <c:pt idx="106">
                  <c:v>1.02737520128824</c:v>
                </c:pt>
                <c:pt idx="107">
                  <c:v>0.98228663446054698</c:v>
                </c:pt>
                <c:pt idx="108">
                  <c:v>0.93075684380032198</c:v>
                </c:pt>
                <c:pt idx="109">
                  <c:v>0.98872785829307597</c:v>
                </c:pt>
                <c:pt idx="110">
                  <c:v>1.01449275362319</c:v>
                </c:pt>
                <c:pt idx="111">
                  <c:v>0.99838969404186795</c:v>
                </c:pt>
                <c:pt idx="112">
                  <c:v>0.91465378421900201</c:v>
                </c:pt>
                <c:pt idx="113">
                  <c:v>0.93075684380032198</c:v>
                </c:pt>
                <c:pt idx="114">
                  <c:v>1.02093397745572</c:v>
                </c:pt>
                <c:pt idx="115">
                  <c:v>1.0241545893719799</c:v>
                </c:pt>
                <c:pt idx="116">
                  <c:v>0.96618357487922701</c:v>
                </c:pt>
                <c:pt idx="117">
                  <c:v>1.1207729468598999</c:v>
                </c:pt>
                <c:pt idx="118">
                  <c:v>1.1143317230273799</c:v>
                </c:pt>
                <c:pt idx="119">
                  <c:v>1.0370370370370401</c:v>
                </c:pt>
                <c:pt idx="120">
                  <c:v>0.92109500805153</c:v>
                </c:pt>
                <c:pt idx="121">
                  <c:v>1.0112721417069199</c:v>
                </c:pt>
                <c:pt idx="122">
                  <c:v>1.0595813204508899</c:v>
                </c:pt>
                <c:pt idx="123">
                  <c:v>0.91465378421900201</c:v>
                </c:pt>
                <c:pt idx="124">
                  <c:v>0.93075684380032198</c:v>
                </c:pt>
                <c:pt idx="125">
                  <c:v>0.97584541062801899</c:v>
                </c:pt>
                <c:pt idx="126">
                  <c:v>1.1143317230273799</c:v>
                </c:pt>
                <c:pt idx="127">
                  <c:v>1.0434782608695701</c:v>
                </c:pt>
                <c:pt idx="128">
                  <c:v>0.98550724637681197</c:v>
                </c:pt>
                <c:pt idx="129">
                  <c:v>1.0499194847020901</c:v>
                </c:pt>
                <c:pt idx="130">
                  <c:v>1.1143317230273799</c:v>
                </c:pt>
                <c:pt idx="131">
                  <c:v>0.98228663446054698</c:v>
                </c:pt>
                <c:pt idx="132">
                  <c:v>0.917874396135266</c:v>
                </c:pt>
                <c:pt idx="133">
                  <c:v>0.98550724637681197</c:v>
                </c:pt>
                <c:pt idx="134">
                  <c:v>0.94685990338164205</c:v>
                </c:pt>
                <c:pt idx="135">
                  <c:v>1.00805152979066</c:v>
                </c:pt>
                <c:pt idx="136">
                  <c:v>1.10144927536232</c:v>
                </c:pt>
                <c:pt idx="137">
                  <c:v>1.0660225442834099</c:v>
                </c:pt>
                <c:pt idx="138">
                  <c:v>0.95330112721417104</c:v>
                </c:pt>
                <c:pt idx="139">
                  <c:v>0.95652173913043503</c:v>
                </c:pt>
                <c:pt idx="140">
                  <c:v>0.93719806763284996</c:v>
                </c:pt>
                <c:pt idx="141">
                  <c:v>1.03381642512077</c:v>
                </c:pt>
                <c:pt idx="142">
                  <c:v>0.97584541062801899</c:v>
                </c:pt>
                <c:pt idx="143">
                  <c:v>1.1207729468598999</c:v>
                </c:pt>
                <c:pt idx="144">
                  <c:v>1.01449275362319</c:v>
                </c:pt>
                <c:pt idx="145">
                  <c:v>1.03381642512077</c:v>
                </c:pt>
                <c:pt idx="146">
                  <c:v>1.01449275362319</c:v>
                </c:pt>
                <c:pt idx="147">
                  <c:v>0.86634460547504</c:v>
                </c:pt>
                <c:pt idx="148">
                  <c:v>0.96296296296296302</c:v>
                </c:pt>
                <c:pt idx="149">
                  <c:v>0.917874396135266</c:v>
                </c:pt>
                <c:pt idx="150">
                  <c:v>0.90177133655394504</c:v>
                </c:pt>
                <c:pt idx="151">
                  <c:v>0.94041867954911396</c:v>
                </c:pt>
                <c:pt idx="152">
                  <c:v>1.0563607085346201</c:v>
                </c:pt>
                <c:pt idx="153">
                  <c:v>0.95652173913043503</c:v>
                </c:pt>
                <c:pt idx="154">
                  <c:v>0.93719806763284996</c:v>
                </c:pt>
                <c:pt idx="155">
                  <c:v>0.93719806763284996</c:v>
                </c:pt>
                <c:pt idx="156">
                  <c:v>0.93719806763284996</c:v>
                </c:pt>
                <c:pt idx="157">
                  <c:v>0.93397745571658597</c:v>
                </c:pt>
                <c:pt idx="158">
                  <c:v>0.95008051529790705</c:v>
                </c:pt>
                <c:pt idx="159">
                  <c:v>0.98228663446054698</c:v>
                </c:pt>
                <c:pt idx="160">
                  <c:v>0.95652173913043503</c:v>
                </c:pt>
                <c:pt idx="161">
                  <c:v>0.82769726247987097</c:v>
                </c:pt>
                <c:pt idx="162">
                  <c:v>0.86634460547504</c:v>
                </c:pt>
                <c:pt idx="163">
                  <c:v>0.89210950080515306</c:v>
                </c:pt>
                <c:pt idx="164">
                  <c:v>0.85990338164251201</c:v>
                </c:pt>
                <c:pt idx="165">
                  <c:v>0.87600644122383298</c:v>
                </c:pt>
                <c:pt idx="166">
                  <c:v>0.94685990338164205</c:v>
                </c:pt>
                <c:pt idx="167">
                  <c:v>0.90177133655394504</c:v>
                </c:pt>
                <c:pt idx="168">
                  <c:v>0.85668276972624802</c:v>
                </c:pt>
                <c:pt idx="169">
                  <c:v>0.917874396135266</c:v>
                </c:pt>
                <c:pt idx="170">
                  <c:v>0.93075684380032198</c:v>
                </c:pt>
                <c:pt idx="171">
                  <c:v>0.98228663446054698</c:v>
                </c:pt>
                <c:pt idx="172">
                  <c:v>0.85346215780998402</c:v>
                </c:pt>
                <c:pt idx="173">
                  <c:v>0.95008051529790705</c:v>
                </c:pt>
                <c:pt idx="174">
                  <c:v>0.95008051529790705</c:v>
                </c:pt>
                <c:pt idx="175">
                  <c:v>0.83735909822866295</c:v>
                </c:pt>
                <c:pt idx="176">
                  <c:v>0.90499194847020903</c:v>
                </c:pt>
                <c:pt idx="177">
                  <c:v>0.85668276972624802</c:v>
                </c:pt>
                <c:pt idx="178">
                  <c:v>0.86956521739130399</c:v>
                </c:pt>
                <c:pt idx="179">
                  <c:v>0.91465378421900201</c:v>
                </c:pt>
                <c:pt idx="180">
                  <c:v>0.917874396135266</c:v>
                </c:pt>
                <c:pt idx="181">
                  <c:v>0.91465378421900201</c:v>
                </c:pt>
                <c:pt idx="182">
                  <c:v>0.94685990338164205</c:v>
                </c:pt>
                <c:pt idx="183">
                  <c:v>0.95008051529790705</c:v>
                </c:pt>
                <c:pt idx="184">
                  <c:v>0.81481481481481499</c:v>
                </c:pt>
                <c:pt idx="185">
                  <c:v>0.74074074074074103</c:v>
                </c:pt>
                <c:pt idx="186">
                  <c:v>0.811594202898551</c:v>
                </c:pt>
                <c:pt idx="187">
                  <c:v>0.811594202898551</c:v>
                </c:pt>
                <c:pt idx="188">
                  <c:v>0.68599033816425103</c:v>
                </c:pt>
                <c:pt idx="189">
                  <c:v>0.73429951690821205</c:v>
                </c:pt>
                <c:pt idx="190">
                  <c:v>0.73429951690821205</c:v>
                </c:pt>
                <c:pt idx="191">
                  <c:v>0.67954911433172305</c:v>
                </c:pt>
                <c:pt idx="192">
                  <c:v>0.70531400966183599</c:v>
                </c:pt>
                <c:pt idx="193">
                  <c:v>0.79227053140096604</c:v>
                </c:pt>
                <c:pt idx="194">
                  <c:v>0.76328502415458899</c:v>
                </c:pt>
                <c:pt idx="195">
                  <c:v>0.73107890499194805</c:v>
                </c:pt>
                <c:pt idx="196">
                  <c:v>0.69887278582930801</c:v>
                </c:pt>
                <c:pt idx="197">
                  <c:v>0.71819645732689197</c:v>
                </c:pt>
                <c:pt idx="198">
                  <c:v>0.702093397745572</c:v>
                </c:pt>
                <c:pt idx="199">
                  <c:v>0.64090177133655402</c:v>
                </c:pt>
                <c:pt idx="200">
                  <c:v>0.66666666666666696</c:v>
                </c:pt>
                <c:pt idx="201">
                  <c:v>0.73429951690821205</c:v>
                </c:pt>
                <c:pt idx="202">
                  <c:v>0.66988727858293096</c:v>
                </c:pt>
                <c:pt idx="203">
                  <c:v>0.70853462157809999</c:v>
                </c:pt>
                <c:pt idx="204">
                  <c:v>0.702093397745572</c:v>
                </c:pt>
                <c:pt idx="205">
                  <c:v>0.67310789049919495</c:v>
                </c:pt>
                <c:pt idx="206">
                  <c:v>0.68276972624798704</c:v>
                </c:pt>
                <c:pt idx="207">
                  <c:v>0.65378421900160999</c:v>
                </c:pt>
                <c:pt idx="208">
                  <c:v>0.77616747181964596</c:v>
                </c:pt>
                <c:pt idx="209">
                  <c:v>0.68276972624798704</c:v>
                </c:pt>
                <c:pt idx="210">
                  <c:v>0.71175523349436398</c:v>
                </c:pt>
                <c:pt idx="211">
                  <c:v>0.71497584541062797</c:v>
                </c:pt>
                <c:pt idx="212">
                  <c:v>0.67632850241545905</c:v>
                </c:pt>
                <c:pt idx="213">
                  <c:v>0.68599033816425103</c:v>
                </c:pt>
                <c:pt idx="214">
                  <c:v>0.67954911433172305</c:v>
                </c:pt>
                <c:pt idx="215">
                  <c:v>0.650563607085346</c:v>
                </c:pt>
                <c:pt idx="216">
                  <c:v>0.75362318840579701</c:v>
                </c:pt>
                <c:pt idx="217">
                  <c:v>0.66666666666666696</c:v>
                </c:pt>
                <c:pt idx="218">
                  <c:v>0.63446054750402603</c:v>
                </c:pt>
                <c:pt idx="219">
                  <c:v>0.63768115942029002</c:v>
                </c:pt>
                <c:pt idx="220">
                  <c:v>0.68276972624798704</c:v>
                </c:pt>
                <c:pt idx="221">
                  <c:v>0.63768115942029002</c:v>
                </c:pt>
                <c:pt idx="222">
                  <c:v>0.647342995169082</c:v>
                </c:pt>
                <c:pt idx="223">
                  <c:v>0.66344605475040297</c:v>
                </c:pt>
                <c:pt idx="224">
                  <c:v>0.67954911433172305</c:v>
                </c:pt>
                <c:pt idx="225">
                  <c:v>0.70531400966183599</c:v>
                </c:pt>
                <c:pt idx="226">
                  <c:v>0.63123993558776204</c:v>
                </c:pt>
                <c:pt idx="227">
                  <c:v>0.62157809983896894</c:v>
                </c:pt>
                <c:pt idx="228">
                  <c:v>0.67310789049919495</c:v>
                </c:pt>
                <c:pt idx="229">
                  <c:v>0.702093397745572</c:v>
                </c:pt>
                <c:pt idx="230">
                  <c:v>0.59903381642512099</c:v>
                </c:pt>
                <c:pt idx="231">
                  <c:v>0.58293075684380002</c:v>
                </c:pt>
                <c:pt idx="232">
                  <c:v>0.58937198067632801</c:v>
                </c:pt>
                <c:pt idx="233">
                  <c:v>0.63768115942029002</c:v>
                </c:pt>
                <c:pt idx="234">
                  <c:v>0.650563607085346</c:v>
                </c:pt>
                <c:pt idx="235">
                  <c:v>0.58937198067632801</c:v>
                </c:pt>
                <c:pt idx="236">
                  <c:v>0.60547504025764898</c:v>
                </c:pt>
                <c:pt idx="237">
                  <c:v>0.60869565217391297</c:v>
                </c:pt>
                <c:pt idx="238">
                  <c:v>0.63446054750402603</c:v>
                </c:pt>
                <c:pt idx="239">
                  <c:v>0.62479871175523305</c:v>
                </c:pt>
                <c:pt idx="240">
                  <c:v>0.62801932367149704</c:v>
                </c:pt>
                <c:pt idx="241">
                  <c:v>0.595813204508857</c:v>
                </c:pt>
                <c:pt idx="242">
                  <c:v>0.63446054750402603</c:v>
                </c:pt>
                <c:pt idx="243">
                  <c:v>0.61835748792270495</c:v>
                </c:pt>
                <c:pt idx="244">
                  <c:v>0.57326892109500804</c:v>
                </c:pt>
                <c:pt idx="245">
                  <c:v>0.58615136876006402</c:v>
                </c:pt>
                <c:pt idx="246">
                  <c:v>0.57004830917874405</c:v>
                </c:pt>
                <c:pt idx="247">
                  <c:v>0.60547504025764898</c:v>
                </c:pt>
                <c:pt idx="248">
                  <c:v>0.541062801932367</c:v>
                </c:pt>
                <c:pt idx="249">
                  <c:v>0.52173913043478304</c:v>
                </c:pt>
                <c:pt idx="250">
                  <c:v>0.59903381642512099</c:v>
                </c:pt>
                <c:pt idx="251">
                  <c:v>0.58937198067632801</c:v>
                </c:pt>
                <c:pt idx="252">
                  <c:v>0.52495974235104703</c:v>
                </c:pt>
                <c:pt idx="253">
                  <c:v>0.58937198067632801</c:v>
                </c:pt>
                <c:pt idx="254">
                  <c:v>0.58293075684380002</c:v>
                </c:pt>
                <c:pt idx="255">
                  <c:v>0.49275362318840599</c:v>
                </c:pt>
                <c:pt idx="256">
                  <c:v>0.51851851851851805</c:v>
                </c:pt>
                <c:pt idx="257">
                  <c:v>0.50885668276972595</c:v>
                </c:pt>
                <c:pt idx="258">
                  <c:v>0.51851851851851805</c:v>
                </c:pt>
                <c:pt idx="259">
                  <c:v>0.49919484702093397</c:v>
                </c:pt>
                <c:pt idx="260">
                  <c:v>0.50885668276972595</c:v>
                </c:pt>
                <c:pt idx="261">
                  <c:v>0.50563607085346196</c:v>
                </c:pt>
                <c:pt idx="262">
                  <c:v>0.54750402576489499</c:v>
                </c:pt>
                <c:pt idx="263">
                  <c:v>0.58615136876006402</c:v>
                </c:pt>
                <c:pt idx="264">
                  <c:v>0.49597423510466998</c:v>
                </c:pt>
                <c:pt idx="265">
                  <c:v>0.47342995169082103</c:v>
                </c:pt>
                <c:pt idx="266">
                  <c:v>0.54750402576489499</c:v>
                </c:pt>
                <c:pt idx="267">
                  <c:v>0.51529790660225405</c:v>
                </c:pt>
                <c:pt idx="268">
                  <c:v>0.486312399355878</c:v>
                </c:pt>
                <c:pt idx="269">
                  <c:v>0.56360708534621595</c:v>
                </c:pt>
                <c:pt idx="270">
                  <c:v>0.53462157809983901</c:v>
                </c:pt>
                <c:pt idx="271">
                  <c:v>0.53784219001610301</c:v>
                </c:pt>
                <c:pt idx="272">
                  <c:v>0.51851851851851805</c:v>
                </c:pt>
                <c:pt idx="273">
                  <c:v>0.50885668276972595</c:v>
                </c:pt>
                <c:pt idx="274">
                  <c:v>0.40257648953301101</c:v>
                </c:pt>
                <c:pt idx="275">
                  <c:v>0.50563607085346196</c:v>
                </c:pt>
                <c:pt idx="276">
                  <c:v>0.57004830917874405</c:v>
                </c:pt>
                <c:pt idx="277">
                  <c:v>0.51529790660225405</c:v>
                </c:pt>
                <c:pt idx="278">
                  <c:v>0.56682769726247995</c:v>
                </c:pt>
                <c:pt idx="279">
                  <c:v>0.48309178743961401</c:v>
                </c:pt>
                <c:pt idx="280">
                  <c:v>0.47342995169082103</c:v>
                </c:pt>
                <c:pt idx="281">
                  <c:v>0.52173913043478304</c:v>
                </c:pt>
                <c:pt idx="282">
                  <c:v>0.53462157809983901</c:v>
                </c:pt>
                <c:pt idx="283">
                  <c:v>0.51529790660225405</c:v>
                </c:pt>
                <c:pt idx="284">
                  <c:v>0.49919484702093397</c:v>
                </c:pt>
                <c:pt idx="285">
                  <c:v>0.49275362318840599</c:v>
                </c:pt>
                <c:pt idx="286">
                  <c:v>0.47665056360708502</c:v>
                </c:pt>
                <c:pt idx="287">
                  <c:v>0.48309178743961401</c:v>
                </c:pt>
                <c:pt idx="288">
                  <c:v>0.47342995169082103</c:v>
                </c:pt>
                <c:pt idx="289">
                  <c:v>0.460547504025765</c:v>
                </c:pt>
                <c:pt idx="290">
                  <c:v>0.48953301127214199</c:v>
                </c:pt>
                <c:pt idx="291">
                  <c:v>0.434782608695652</c:v>
                </c:pt>
                <c:pt idx="292">
                  <c:v>0.44122383252817998</c:v>
                </c:pt>
                <c:pt idx="293">
                  <c:v>0.47020933977455698</c:v>
                </c:pt>
                <c:pt idx="294">
                  <c:v>0.42190016103059602</c:v>
                </c:pt>
                <c:pt idx="295">
                  <c:v>0.39613526570048302</c:v>
                </c:pt>
                <c:pt idx="296">
                  <c:v>0.431561996779388</c:v>
                </c:pt>
                <c:pt idx="297">
                  <c:v>0.41223832528180299</c:v>
                </c:pt>
                <c:pt idx="298">
                  <c:v>0.44766505636070902</c:v>
                </c:pt>
                <c:pt idx="299">
                  <c:v>0.45088566827697302</c:v>
                </c:pt>
                <c:pt idx="300">
                  <c:v>0.376811594202899</c:v>
                </c:pt>
                <c:pt idx="301">
                  <c:v>0.431561996779388</c:v>
                </c:pt>
                <c:pt idx="302">
                  <c:v>0.36070853462157798</c:v>
                </c:pt>
                <c:pt idx="303">
                  <c:v>0.42512077294686001</c:v>
                </c:pt>
                <c:pt idx="304">
                  <c:v>0.40901771336553899</c:v>
                </c:pt>
                <c:pt idx="305">
                  <c:v>0.40901771336553899</c:v>
                </c:pt>
                <c:pt idx="306">
                  <c:v>0.40257648953301101</c:v>
                </c:pt>
                <c:pt idx="307">
                  <c:v>0.38647342995169098</c:v>
                </c:pt>
                <c:pt idx="308">
                  <c:v>0.39613526570048302</c:v>
                </c:pt>
                <c:pt idx="309">
                  <c:v>0.38969404186795498</c:v>
                </c:pt>
                <c:pt idx="310">
                  <c:v>0.486312399355878</c:v>
                </c:pt>
                <c:pt idx="311">
                  <c:v>0.41867954911433197</c:v>
                </c:pt>
                <c:pt idx="312">
                  <c:v>0.42190016103059602</c:v>
                </c:pt>
                <c:pt idx="313">
                  <c:v>0.42512077294686001</c:v>
                </c:pt>
                <c:pt idx="314">
                  <c:v>0.376811594202899</c:v>
                </c:pt>
                <c:pt idx="315">
                  <c:v>0.460547504025765</c:v>
                </c:pt>
                <c:pt idx="316">
                  <c:v>0.46698872785829298</c:v>
                </c:pt>
                <c:pt idx="317">
                  <c:v>0.434782608695652</c:v>
                </c:pt>
                <c:pt idx="318">
                  <c:v>0.39613526570048302</c:v>
                </c:pt>
                <c:pt idx="319">
                  <c:v>0.434782608695652</c:v>
                </c:pt>
                <c:pt idx="320">
                  <c:v>0.45410628019323701</c:v>
                </c:pt>
                <c:pt idx="321">
                  <c:v>0.37359098228663401</c:v>
                </c:pt>
                <c:pt idx="322">
                  <c:v>0.405797101449275</c:v>
                </c:pt>
                <c:pt idx="323">
                  <c:v>0.45088566827697302</c:v>
                </c:pt>
                <c:pt idx="324">
                  <c:v>0.41223832528180299</c:v>
                </c:pt>
                <c:pt idx="325">
                  <c:v>0.39291465378421903</c:v>
                </c:pt>
                <c:pt idx="326">
                  <c:v>0.41545893719806798</c:v>
                </c:pt>
                <c:pt idx="327">
                  <c:v>0.47342995169082103</c:v>
                </c:pt>
                <c:pt idx="328">
                  <c:v>0.41223832528180299</c:v>
                </c:pt>
                <c:pt idx="329">
                  <c:v>0.41545893719806798</c:v>
                </c:pt>
                <c:pt idx="330">
                  <c:v>0.38969404186795498</c:v>
                </c:pt>
                <c:pt idx="331">
                  <c:v>0.376811594202899</c:v>
                </c:pt>
                <c:pt idx="332">
                  <c:v>0.44122383252817998</c:v>
                </c:pt>
                <c:pt idx="333">
                  <c:v>0.325281803542673</c:v>
                </c:pt>
                <c:pt idx="334">
                  <c:v>0.34460547504025801</c:v>
                </c:pt>
                <c:pt idx="335">
                  <c:v>0.405797101449275</c:v>
                </c:pt>
                <c:pt idx="336">
                  <c:v>0.38325281803542699</c:v>
                </c:pt>
                <c:pt idx="337">
                  <c:v>0.38325281803542699</c:v>
                </c:pt>
                <c:pt idx="338">
                  <c:v>0.38325281803542699</c:v>
                </c:pt>
                <c:pt idx="339">
                  <c:v>0.34460547504025801</c:v>
                </c:pt>
                <c:pt idx="340">
                  <c:v>0.351046698872786</c:v>
                </c:pt>
                <c:pt idx="341">
                  <c:v>0.38325281803542699</c:v>
                </c:pt>
                <c:pt idx="342">
                  <c:v>0.405797101449275</c:v>
                </c:pt>
                <c:pt idx="343">
                  <c:v>0.325281803542673</c:v>
                </c:pt>
                <c:pt idx="344">
                  <c:v>0.33816425120772903</c:v>
                </c:pt>
                <c:pt idx="345">
                  <c:v>0.36714975845410602</c:v>
                </c:pt>
                <c:pt idx="346">
                  <c:v>0.322061191626409</c:v>
                </c:pt>
                <c:pt idx="347">
                  <c:v>0.35748792270531399</c:v>
                </c:pt>
                <c:pt idx="348">
                  <c:v>0.351046698872786</c:v>
                </c:pt>
                <c:pt idx="349">
                  <c:v>0.325281803542673</c:v>
                </c:pt>
                <c:pt idx="350">
                  <c:v>0.322061191626409</c:v>
                </c:pt>
                <c:pt idx="351">
                  <c:v>0.34138486312399402</c:v>
                </c:pt>
                <c:pt idx="352">
                  <c:v>0.34782608695652201</c:v>
                </c:pt>
                <c:pt idx="353">
                  <c:v>0.39935587761674701</c:v>
                </c:pt>
                <c:pt idx="354">
                  <c:v>0.33816425120772903</c:v>
                </c:pt>
                <c:pt idx="355">
                  <c:v>0.33494363929146498</c:v>
                </c:pt>
                <c:pt idx="356">
                  <c:v>0.34138486312399402</c:v>
                </c:pt>
                <c:pt idx="357">
                  <c:v>0.380032206119163</c:v>
                </c:pt>
                <c:pt idx="358">
                  <c:v>0.35426731078904999</c:v>
                </c:pt>
                <c:pt idx="359">
                  <c:v>0.33816425120772903</c:v>
                </c:pt>
                <c:pt idx="360">
                  <c:v>0.36392914653784197</c:v>
                </c:pt>
                <c:pt idx="361">
                  <c:v>0.32850241545893699</c:v>
                </c:pt>
                <c:pt idx="362">
                  <c:v>0.33494363929146498</c:v>
                </c:pt>
                <c:pt idx="363">
                  <c:v>0.28985507246376802</c:v>
                </c:pt>
                <c:pt idx="364">
                  <c:v>0.31884057971014501</c:v>
                </c:pt>
                <c:pt idx="365">
                  <c:v>0.36392914653784197</c:v>
                </c:pt>
                <c:pt idx="366">
                  <c:v>0.29951690821256</c:v>
                </c:pt>
                <c:pt idx="367">
                  <c:v>0.33172302737520099</c:v>
                </c:pt>
                <c:pt idx="368">
                  <c:v>0.31884057971014501</c:v>
                </c:pt>
                <c:pt idx="369">
                  <c:v>0.30273752012882399</c:v>
                </c:pt>
                <c:pt idx="370">
                  <c:v>0.33816425120772903</c:v>
                </c:pt>
                <c:pt idx="371">
                  <c:v>0.325281803542673</c:v>
                </c:pt>
                <c:pt idx="372">
                  <c:v>0.31239935587761702</c:v>
                </c:pt>
                <c:pt idx="373">
                  <c:v>0.28341384863123997</c:v>
                </c:pt>
                <c:pt idx="374">
                  <c:v>0.30917874396135298</c:v>
                </c:pt>
                <c:pt idx="375">
                  <c:v>0.30917874396135298</c:v>
                </c:pt>
                <c:pt idx="376">
                  <c:v>0.27697262479871199</c:v>
                </c:pt>
                <c:pt idx="377">
                  <c:v>0.26731078904991901</c:v>
                </c:pt>
                <c:pt idx="378">
                  <c:v>0.33172302737520099</c:v>
                </c:pt>
                <c:pt idx="379">
                  <c:v>0.31561996779388102</c:v>
                </c:pt>
                <c:pt idx="380">
                  <c:v>0.26731078904991901</c:v>
                </c:pt>
                <c:pt idx="381">
                  <c:v>0.29951690821256</c:v>
                </c:pt>
                <c:pt idx="382">
                  <c:v>0.296296296296296</c:v>
                </c:pt>
                <c:pt idx="383">
                  <c:v>0.28985507246376802</c:v>
                </c:pt>
                <c:pt idx="384">
                  <c:v>0.296296296296296</c:v>
                </c:pt>
                <c:pt idx="385">
                  <c:v>0.28663446054750402</c:v>
                </c:pt>
                <c:pt idx="386">
                  <c:v>0.29307568438003201</c:v>
                </c:pt>
                <c:pt idx="387">
                  <c:v>0.35748792270531399</c:v>
                </c:pt>
                <c:pt idx="388">
                  <c:v>0.34782608695652201</c:v>
                </c:pt>
                <c:pt idx="389">
                  <c:v>0.33494363929146498</c:v>
                </c:pt>
                <c:pt idx="390">
                  <c:v>0.325281803542673</c:v>
                </c:pt>
                <c:pt idx="391">
                  <c:v>0.30595813204508898</c:v>
                </c:pt>
                <c:pt idx="392">
                  <c:v>0.25442834138486298</c:v>
                </c:pt>
                <c:pt idx="393">
                  <c:v>0.31561996779388102</c:v>
                </c:pt>
                <c:pt idx="394">
                  <c:v>0.30273752012882399</c:v>
                </c:pt>
                <c:pt idx="395">
                  <c:v>0.30273752012882399</c:v>
                </c:pt>
                <c:pt idx="396">
                  <c:v>0.32850241545893699</c:v>
                </c:pt>
                <c:pt idx="397">
                  <c:v>0.26731078904991901</c:v>
                </c:pt>
                <c:pt idx="398">
                  <c:v>0.26086956521739102</c:v>
                </c:pt>
                <c:pt idx="399">
                  <c:v>0.32850241545893699</c:v>
                </c:pt>
                <c:pt idx="400">
                  <c:v>0.35426731078904999</c:v>
                </c:pt>
                <c:pt idx="401">
                  <c:v>0.29951690821256</c:v>
                </c:pt>
                <c:pt idx="402">
                  <c:v>0.33172302737520099</c:v>
                </c:pt>
                <c:pt idx="403">
                  <c:v>0.30595813204508898</c:v>
                </c:pt>
                <c:pt idx="404">
                  <c:v>0.30917874396135298</c:v>
                </c:pt>
                <c:pt idx="405">
                  <c:v>0.30595813204508898</c:v>
                </c:pt>
                <c:pt idx="406">
                  <c:v>0.296296296296296</c:v>
                </c:pt>
                <c:pt idx="407">
                  <c:v>0.322061191626409</c:v>
                </c:pt>
                <c:pt idx="408">
                  <c:v>0.25764895330112703</c:v>
                </c:pt>
                <c:pt idx="409">
                  <c:v>0.27375201288244799</c:v>
                </c:pt>
                <c:pt idx="410">
                  <c:v>0.28985507246376802</c:v>
                </c:pt>
                <c:pt idx="411">
                  <c:v>0.27697262479871199</c:v>
                </c:pt>
                <c:pt idx="412">
                  <c:v>0.25764895330112703</c:v>
                </c:pt>
                <c:pt idx="413">
                  <c:v>0.25442834138486298</c:v>
                </c:pt>
                <c:pt idx="414">
                  <c:v>0.27697262479871199</c:v>
                </c:pt>
                <c:pt idx="415">
                  <c:v>0.25442834138486298</c:v>
                </c:pt>
                <c:pt idx="416">
                  <c:v>0.28985507246376802</c:v>
                </c:pt>
                <c:pt idx="417">
                  <c:v>0.30595813204508898</c:v>
                </c:pt>
                <c:pt idx="418">
                  <c:v>0.29951690821256</c:v>
                </c:pt>
                <c:pt idx="419">
                  <c:v>0.27375201288244799</c:v>
                </c:pt>
                <c:pt idx="420">
                  <c:v>0.26086956521739102</c:v>
                </c:pt>
                <c:pt idx="421">
                  <c:v>0.25764895330112703</c:v>
                </c:pt>
                <c:pt idx="422">
                  <c:v>0.28019323671497598</c:v>
                </c:pt>
                <c:pt idx="423">
                  <c:v>0.27375201288244799</c:v>
                </c:pt>
                <c:pt idx="424">
                  <c:v>0.28663446054750402</c:v>
                </c:pt>
                <c:pt idx="425">
                  <c:v>0.25764895330112703</c:v>
                </c:pt>
                <c:pt idx="426">
                  <c:v>0.25120772946859898</c:v>
                </c:pt>
                <c:pt idx="427">
                  <c:v>0.35748792270531399</c:v>
                </c:pt>
                <c:pt idx="428">
                  <c:v>0.29307568438003201</c:v>
                </c:pt>
                <c:pt idx="429">
                  <c:v>0.24798711755233499</c:v>
                </c:pt>
                <c:pt idx="430">
                  <c:v>0.29307568438003201</c:v>
                </c:pt>
                <c:pt idx="431">
                  <c:v>0.296296296296296</c:v>
                </c:pt>
                <c:pt idx="432">
                  <c:v>0.30917874396135298</c:v>
                </c:pt>
                <c:pt idx="433">
                  <c:v>0.29951690821256</c:v>
                </c:pt>
                <c:pt idx="434">
                  <c:v>0.29951690821256</c:v>
                </c:pt>
                <c:pt idx="435">
                  <c:v>0.39935587761674701</c:v>
                </c:pt>
                <c:pt idx="436">
                  <c:v>0.39613526570048302</c:v>
                </c:pt>
                <c:pt idx="437">
                  <c:v>0.46698872785829298</c:v>
                </c:pt>
                <c:pt idx="438">
                  <c:v>0.62801932367149704</c:v>
                </c:pt>
                <c:pt idx="439">
                  <c:v>0.74396135265700503</c:v>
                </c:pt>
                <c:pt idx="440">
                  <c:v>1.0370370370370401</c:v>
                </c:pt>
                <c:pt idx="441">
                  <c:v>1.6070853462157799</c:v>
                </c:pt>
                <c:pt idx="442">
                  <c:v>2.09661835748792</c:v>
                </c:pt>
                <c:pt idx="443">
                  <c:v>2.8985507246376798</c:v>
                </c:pt>
                <c:pt idx="444">
                  <c:v>3.90982286634461</c:v>
                </c:pt>
                <c:pt idx="445">
                  <c:v>4.9855072463768098</c:v>
                </c:pt>
                <c:pt idx="446">
                  <c:v>6.6151368760064404</c:v>
                </c:pt>
                <c:pt idx="447">
                  <c:v>7.9549114331722999</c:v>
                </c:pt>
                <c:pt idx="448">
                  <c:v>9.3462157809983903</c:v>
                </c:pt>
                <c:pt idx="449">
                  <c:v>10.589371980676299</c:v>
                </c:pt>
                <c:pt idx="450">
                  <c:v>11.922705314009701</c:v>
                </c:pt>
                <c:pt idx="451">
                  <c:v>12.624798711755201</c:v>
                </c:pt>
                <c:pt idx="452">
                  <c:v>12.3156199677939</c:v>
                </c:pt>
                <c:pt idx="453">
                  <c:v>12.1642512077295</c:v>
                </c:pt>
                <c:pt idx="454">
                  <c:v>11.5877616747182</c:v>
                </c:pt>
                <c:pt idx="455">
                  <c:v>10.4154589371981</c:v>
                </c:pt>
                <c:pt idx="456">
                  <c:v>8.9146537842190003</c:v>
                </c:pt>
                <c:pt idx="457">
                  <c:v>7.5909822866344596</c:v>
                </c:pt>
                <c:pt idx="458">
                  <c:v>6.0032206119162597</c:v>
                </c:pt>
                <c:pt idx="459">
                  <c:v>4.7407407407407396</c:v>
                </c:pt>
                <c:pt idx="460">
                  <c:v>3.6425120772946902</c:v>
                </c:pt>
                <c:pt idx="461">
                  <c:v>2.61513687600644</c:v>
                </c:pt>
                <c:pt idx="462">
                  <c:v>1.8647342995169101</c:v>
                </c:pt>
                <c:pt idx="463">
                  <c:v>1.2914653784218999</c:v>
                </c:pt>
                <c:pt idx="464">
                  <c:v>0.88244766505636096</c:v>
                </c:pt>
                <c:pt idx="465">
                  <c:v>0.60225442834138498</c:v>
                </c:pt>
                <c:pt idx="466">
                  <c:v>0.48309178743961401</c:v>
                </c:pt>
                <c:pt idx="467">
                  <c:v>0.42834138486312401</c:v>
                </c:pt>
                <c:pt idx="468">
                  <c:v>0.34460547504025801</c:v>
                </c:pt>
                <c:pt idx="469">
                  <c:v>0.22866344605475</c:v>
                </c:pt>
                <c:pt idx="470">
                  <c:v>0.244766505636071</c:v>
                </c:pt>
                <c:pt idx="471">
                  <c:v>0.231884057971014</c:v>
                </c:pt>
                <c:pt idx="472">
                  <c:v>0.22222222222222199</c:v>
                </c:pt>
                <c:pt idx="473">
                  <c:v>0.22544283413848601</c:v>
                </c:pt>
                <c:pt idx="474">
                  <c:v>0.22222222222222199</c:v>
                </c:pt>
                <c:pt idx="475">
                  <c:v>0.270531400966184</c:v>
                </c:pt>
                <c:pt idx="476">
                  <c:v>0.29307568438003201</c:v>
                </c:pt>
                <c:pt idx="477">
                  <c:v>0.25442834138486298</c:v>
                </c:pt>
                <c:pt idx="478">
                  <c:v>0.27375201288244799</c:v>
                </c:pt>
                <c:pt idx="479">
                  <c:v>0.26731078904991901</c:v>
                </c:pt>
                <c:pt idx="480">
                  <c:v>0.28019323671497598</c:v>
                </c:pt>
                <c:pt idx="481">
                  <c:v>0.325281803542673</c:v>
                </c:pt>
                <c:pt idx="482">
                  <c:v>0.405797101449275</c:v>
                </c:pt>
                <c:pt idx="483">
                  <c:v>0.42512077294686001</c:v>
                </c:pt>
                <c:pt idx="484">
                  <c:v>0.50241545893719797</c:v>
                </c:pt>
                <c:pt idx="485">
                  <c:v>0.58293075684380002</c:v>
                </c:pt>
                <c:pt idx="486">
                  <c:v>0.75362318840579701</c:v>
                </c:pt>
                <c:pt idx="487">
                  <c:v>0.78260869565217395</c:v>
                </c:pt>
                <c:pt idx="488">
                  <c:v>0.95330112721417104</c:v>
                </c:pt>
                <c:pt idx="489">
                  <c:v>1.19806763285024</c:v>
                </c:pt>
                <c:pt idx="490">
                  <c:v>1.4009661835748799</c:v>
                </c:pt>
                <c:pt idx="491">
                  <c:v>1.39774557165862</c:v>
                </c:pt>
                <c:pt idx="492">
                  <c:v>1.5845410628019301</c:v>
                </c:pt>
                <c:pt idx="493">
                  <c:v>1.59742351046699</c:v>
                </c:pt>
                <c:pt idx="494">
                  <c:v>1.54911433172303</c:v>
                </c:pt>
                <c:pt idx="495">
                  <c:v>1.5942028985507199</c:v>
                </c:pt>
                <c:pt idx="496">
                  <c:v>1.64251207729469</c:v>
                </c:pt>
                <c:pt idx="497">
                  <c:v>1.4428341384863099</c:v>
                </c:pt>
                <c:pt idx="498">
                  <c:v>1.3816425120772899</c:v>
                </c:pt>
                <c:pt idx="499">
                  <c:v>1.26570048309179</c:v>
                </c:pt>
                <c:pt idx="500">
                  <c:v>0.96618357487922701</c:v>
                </c:pt>
                <c:pt idx="501">
                  <c:v>0.82125603864734298</c:v>
                </c:pt>
                <c:pt idx="502">
                  <c:v>0.64090177133655402</c:v>
                </c:pt>
                <c:pt idx="503">
                  <c:v>0.50241545893719797</c:v>
                </c:pt>
                <c:pt idx="504">
                  <c:v>0.405797101449275</c:v>
                </c:pt>
                <c:pt idx="505">
                  <c:v>0.44444444444444398</c:v>
                </c:pt>
                <c:pt idx="506">
                  <c:v>0.325281803542673</c:v>
                </c:pt>
                <c:pt idx="507">
                  <c:v>0.25120772946859898</c:v>
                </c:pt>
                <c:pt idx="508">
                  <c:v>0.22222222222222199</c:v>
                </c:pt>
                <c:pt idx="509">
                  <c:v>0.17069243156199701</c:v>
                </c:pt>
                <c:pt idx="510">
                  <c:v>0.164251207729469</c:v>
                </c:pt>
                <c:pt idx="511">
                  <c:v>0.21256038647343001</c:v>
                </c:pt>
                <c:pt idx="512">
                  <c:v>0.173913043478261</c:v>
                </c:pt>
                <c:pt idx="513">
                  <c:v>0.17069243156199701</c:v>
                </c:pt>
                <c:pt idx="514">
                  <c:v>0.15136876006441199</c:v>
                </c:pt>
                <c:pt idx="515">
                  <c:v>0.13204508856682801</c:v>
                </c:pt>
                <c:pt idx="516">
                  <c:v>0.12882447665056401</c:v>
                </c:pt>
                <c:pt idx="517">
                  <c:v>0.14492753623188401</c:v>
                </c:pt>
                <c:pt idx="518">
                  <c:v>0.16747181964573299</c:v>
                </c:pt>
                <c:pt idx="519">
                  <c:v>0.173913043478261</c:v>
                </c:pt>
                <c:pt idx="520">
                  <c:v>0.17069243156199701</c:v>
                </c:pt>
                <c:pt idx="521">
                  <c:v>0.13204508856682801</c:v>
                </c:pt>
                <c:pt idx="522">
                  <c:v>0.14170692431561999</c:v>
                </c:pt>
                <c:pt idx="523">
                  <c:v>0.18035426731078899</c:v>
                </c:pt>
                <c:pt idx="524">
                  <c:v>0.173913043478261</c:v>
                </c:pt>
                <c:pt idx="525">
                  <c:v>0.15458937198067599</c:v>
                </c:pt>
                <c:pt idx="526">
                  <c:v>0.15136876006441199</c:v>
                </c:pt>
                <c:pt idx="527">
                  <c:v>0.15780998389694001</c:v>
                </c:pt>
                <c:pt idx="528">
                  <c:v>0.122383252818035</c:v>
                </c:pt>
                <c:pt idx="529">
                  <c:v>0.14492753623188401</c:v>
                </c:pt>
                <c:pt idx="530">
                  <c:v>0.16747181964573299</c:v>
                </c:pt>
                <c:pt idx="531">
                  <c:v>0.15458937198067599</c:v>
                </c:pt>
                <c:pt idx="532">
                  <c:v>0.15458937198067599</c:v>
                </c:pt>
                <c:pt idx="533">
                  <c:v>0.13204508856682801</c:v>
                </c:pt>
                <c:pt idx="534">
                  <c:v>0.15136876006441199</c:v>
                </c:pt>
                <c:pt idx="535">
                  <c:v>0.14492753623188401</c:v>
                </c:pt>
                <c:pt idx="536">
                  <c:v>0.14492753623188401</c:v>
                </c:pt>
                <c:pt idx="537">
                  <c:v>0.173913043478261</c:v>
                </c:pt>
                <c:pt idx="538">
                  <c:v>0.20611916264090199</c:v>
                </c:pt>
                <c:pt idx="539">
                  <c:v>0.16747181964573299</c:v>
                </c:pt>
                <c:pt idx="540">
                  <c:v>0.19967793880837401</c:v>
                </c:pt>
                <c:pt idx="541">
                  <c:v>0.161030595813205</c:v>
                </c:pt>
                <c:pt idx="542">
                  <c:v>0.135265700483092</c:v>
                </c:pt>
                <c:pt idx="543">
                  <c:v>0.115942028985507</c:v>
                </c:pt>
                <c:pt idx="544">
                  <c:v>0.13848631239935599</c:v>
                </c:pt>
                <c:pt idx="545">
                  <c:v>0.161030595813205</c:v>
                </c:pt>
                <c:pt idx="546">
                  <c:v>0.115942028985507</c:v>
                </c:pt>
                <c:pt idx="547">
                  <c:v>0.115942028985507</c:v>
                </c:pt>
                <c:pt idx="548">
                  <c:v>0.109500805152979</c:v>
                </c:pt>
                <c:pt idx="549">
                  <c:v>0.135265700483092</c:v>
                </c:pt>
                <c:pt idx="550">
                  <c:v>0.115942028985507</c:v>
                </c:pt>
                <c:pt idx="551">
                  <c:v>0.15136876006441199</c:v>
                </c:pt>
                <c:pt idx="552">
                  <c:v>0.173913043478261</c:v>
                </c:pt>
                <c:pt idx="553">
                  <c:v>0.103059581320451</c:v>
                </c:pt>
                <c:pt idx="554">
                  <c:v>0.15136876006441199</c:v>
                </c:pt>
                <c:pt idx="555">
                  <c:v>0.161030595813205</c:v>
                </c:pt>
                <c:pt idx="556">
                  <c:v>0.109500805152979</c:v>
                </c:pt>
                <c:pt idx="557">
                  <c:v>0.135265700483092</c:v>
                </c:pt>
                <c:pt idx="558">
                  <c:v>0.14170692431561999</c:v>
                </c:pt>
                <c:pt idx="559">
                  <c:v>0.106280193236715</c:v>
                </c:pt>
                <c:pt idx="560">
                  <c:v>0.12560386473429999</c:v>
                </c:pt>
                <c:pt idx="561">
                  <c:v>0.14170692431561999</c:v>
                </c:pt>
                <c:pt idx="562">
                  <c:v>0.148148148148148</c:v>
                </c:pt>
                <c:pt idx="563">
                  <c:v>0.122383252818035</c:v>
                </c:pt>
                <c:pt idx="564">
                  <c:v>9.33977455716586E-2</c:v>
                </c:pt>
                <c:pt idx="565">
                  <c:v>0.122383252818035</c:v>
                </c:pt>
                <c:pt idx="566">
                  <c:v>0.14492753623188401</c:v>
                </c:pt>
                <c:pt idx="567">
                  <c:v>0.13848631239935599</c:v>
                </c:pt>
                <c:pt idx="568">
                  <c:v>0.14492753623188401</c:v>
                </c:pt>
                <c:pt idx="569">
                  <c:v>0.13204508856682801</c:v>
                </c:pt>
                <c:pt idx="570">
                  <c:v>0.161030595813205</c:v>
                </c:pt>
                <c:pt idx="571">
                  <c:v>0.12560386473429999</c:v>
                </c:pt>
                <c:pt idx="572">
                  <c:v>0.11916264090177101</c:v>
                </c:pt>
                <c:pt idx="573">
                  <c:v>0.112721417069243</c:v>
                </c:pt>
                <c:pt idx="574">
                  <c:v>0.12560386473429999</c:v>
                </c:pt>
                <c:pt idx="575">
                  <c:v>0.148148148148148</c:v>
                </c:pt>
                <c:pt idx="576">
                  <c:v>0.112721417069243</c:v>
                </c:pt>
                <c:pt idx="577">
                  <c:v>0.13848631239935599</c:v>
                </c:pt>
                <c:pt idx="578">
                  <c:v>0.15136876006441199</c:v>
                </c:pt>
                <c:pt idx="579">
                  <c:v>0.122383252818035</c:v>
                </c:pt>
                <c:pt idx="580">
                  <c:v>0.135265700483092</c:v>
                </c:pt>
                <c:pt idx="581">
                  <c:v>0.13204508856682801</c:v>
                </c:pt>
                <c:pt idx="582">
                  <c:v>0.15780998389694001</c:v>
                </c:pt>
                <c:pt idx="583">
                  <c:v>0.135265700483092</c:v>
                </c:pt>
                <c:pt idx="584">
                  <c:v>0.11916264090177101</c:v>
                </c:pt>
                <c:pt idx="585">
                  <c:v>0.12882447665056401</c:v>
                </c:pt>
                <c:pt idx="586">
                  <c:v>0.122383252818035</c:v>
                </c:pt>
                <c:pt idx="587">
                  <c:v>0.12882447665056401</c:v>
                </c:pt>
                <c:pt idx="588">
                  <c:v>0.12560386473429999</c:v>
                </c:pt>
                <c:pt idx="589">
                  <c:v>0.12882447665056401</c:v>
                </c:pt>
                <c:pt idx="590">
                  <c:v>0.13204508856682801</c:v>
                </c:pt>
                <c:pt idx="591">
                  <c:v>0.13848631239935599</c:v>
                </c:pt>
                <c:pt idx="592">
                  <c:v>0.135265700483092</c:v>
                </c:pt>
                <c:pt idx="593">
                  <c:v>0.13204508856682801</c:v>
                </c:pt>
                <c:pt idx="594">
                  <c:v>0.12882447665056401</c:v>
                </c:pt>
                <c:pt idx="595">
                  <c:v>0.109500805152979</c:v>
                </c:pt>
                <c:pt idx="596">
                  <c:v>0.14492753623188401</c:v>
                </c:pt>
                <c:pt idx="597">
                  <c:v>0.148148148148148</c:v>
                </c:pt>
                <c:pt idx="598">
                  <c:v>0.106280193236715</c:v>
                </c:pt>
                <c:pt idx="599">
                  <c:v>0.115942028985507</c:v>
                </c:pt>
                <c:pt idx="600">
                  <c:v>0.12882447665056401</c:v>
                </c:pt>
                <c:pt idx="601">
                  <c:v>0.106280193236715</c:v>
                </c:pt>
                <c:pt idx="602">
                  <c:v>0.122383252818035</c:v>
                </c:pt>
                <c:pt idx="603">
                  <c:v>0.11916264090177101</c:v>
                </c:pt>
                <c:pt idx="604">
                  <c:v>8.37359098228663E-2</c:v>
                </c:pt>
                <c:pt idx="605">
                  <c:v>0.115942028985507</c:v>
                </c:pt>
                <c:pt idx="606">
                  <c:v>0.11916264090177101</c:v>
                </c:pt>
                <c:pt idx="607">
                  <c:v>0.106280193236715</c:v>
                </c:pt>
                <c:pt idx="608">
                  <c:v>0.112721417069243</c:v>
                </c:pt>
                <c:pt idx="609">
                  <c:v>0.115942028985507</c:v>
                </c:pt>
                <c:pt idx="610">
                  <c:v>0.135265700483092</c:v>
                </c:pt>
                <c:pt idx="611">
                  <c:v>0.106280193236715</c:v>
                </c:pt>
                <c:pt idx="612">
                  <c:v>9.33977455716586E-2</c:v>
                </c:pt>
                <c:pt idx="613">
                  <c:v>0.106280193236715</c:v>
                </c:pt>
                <c:pt idx="614">
                  <c:v>9.6618357487922704E-2</c:v>
                </c:pt>
                <c:pt idx="615">
                  <c:v>8.37359098228663E-2</c:v>
                </c:pt>
                <c:pt idx="616">
                  <c:v>9.0177133655394495E-2</c:v>
                </c:pt>
                <c:pt idx="617">
                  <c:v>9.9838969404186795E-2</c:v>
                </c:pt>
                <c:pt idx="618">
                  <c:v>9.0177133655394495E-2</c:v>
                </c:pt>
                <c:pt idx="619">
                  <c:v>8.37359098228663E-2</c:v>
                </c:pt>
                <c:pt idx="620">
                  <c:v>0.122383252818035</c:v>
                </c:pt>
                <c:pt idx="621">
                  <c:v>0.14492753623188401</c:v>
                </c:pt>
                <c:pt idx="622">
                  <c:v>0.15136876006441199</c:v>
                </c:pt>
                <c:pt idx="623">
                  <c:v>0.12560386473429999</c:v>
                </c:pt>
                <c:pt idx="624">
                  <c:v>0.106280193236715</c:v>
                </c:pt>
                <c:pt idx="625">
                  <c:v>0.115942028985507</c:v>
                </c:pt>
                <c:pt idx="626">
                  <c:v>0.13848631239935599</c:v>
                </c:pt>
                <c:pt idx="627">
                  <c:v>0.13204508856682801</c:v>
                </c:pt>
                <c:pt idx="628">
                  <c:v>0.14492753623188401</c:v>
                </c:pt>
                <c:pt idx="629">
                  <c:v>0.112721417069243</c:v>
                </c:pt>
                <c:pt idx="630">
                  <c:v>0.12882447665056401</c:v>
                </c:pt>
                <c:pt idx="631">
                  <c:v>9.33977455716586E-2</c:v>
                </c:pt>
                <c:pt idx="632">
                  <c:v>8.37359098228663E-2</c:v>
                </c:pt>
                <c:pt idx="633">
                  <c:v>9.33977455716586E-2</c:v>
                </c:pt>
                <c:pt idx="634">
                  <c:v>9.6618357487922704E-2</c:v>
                </c:pt>
                <c:pt idx="635">
                  <c:v>0.11916264090177101</c:v>
                </c:pt>
                <c:pt idx="636">
                  <c:v>0.13204508856682801</c:v>
                </c:pt>
                <c:pt idx="637">
                  <c:v>7.4074074074074098E-2</c:v>
                </c:pt>
                <c:pt idx="638">
                  <c:v>9.6618357487922704E-2</c:v>
                </c:pt>
                <c:pt idx="639">
                  <c:v>9.9838969404186795E-2</c:v>
                </c:pt>
                <c:pt idx="640">
                  <c:v>8.6956521739130405E-2</c:v>
                </c:pt>
                <c:pt idx="641">
                  <c:v>8.0515297906602307E-2</c:v>
                </c:pt>
                <c:pt idx="642">
                  <c:v>8.37359098228663E-2</c:v>
                </c:pt>
                <c:pt idx="643">
                  <c:v>0.103059581320451</c:v>
                </c:pt>
                <c:pt idx="644">
                  <c:v>0.109500805152979</c:v>
                </c:pt>
                <c:pt idx="645">
                  <c:v>6.7632850241545903E-2</c:v>
                </c:pt>
                <c:pt idx="646">
                  <c:v>9.6618357487922704E-2</c:v>
                </c:pt>
                <c:pt idx="647">
                  <c:v>7.7294685990338202E-2</c:v>
                </c:pt>
                <c:pt idx="648">
                  <c:v>8.6956521739130405E-2</c:v>
                </c:pt>
                <c:pt idx="649">
                  <c:v>8.37359098228663E-2</c:v>
                </c:pt>
                <c:pt idx="650">
                  <c:v>9.6618357487922704E-2</c:v>
                </c:pt>
                <c:pt idx="651">
                  <c:v>8.0515297906602307E-2</c:v>
                </c:pt>
                <c:pt idx="652">
                  <c:v>9.9838969404186795E-2</c:v>
                </c:pt>
                <c:pt idx="653">
                  <c:v>8.6956521739130405E-2</c:v>
                </c:pt>
                <c:pt idx="654">
                  <c:v>9.6618357487922704E-2</c:v>
                </c:pt>
                <c:pt idx="655">
                  <c:v>8.6956521739130405E-2</c:v>
                </c:pt>
                <c:pt idx="656">
                  <c:v>7.7294685990338202E-2</c:v>
                </c:pt>
                <c:pt idx="657">
                  <c:v>0.103059581320451</c:v>
                </c:pt>
                <c:pt idx="658">
                  <c:v>9.9838969404186795E-2</c:v>
                </c:pt>
                <c:pt idx="659">
                  <c:v>0.106280193236715</c:v>
                </c:pt>
                <c:pt idx="660">
                  <c:v>6.4412238325281798E-2</c:v>
                </c:pt>
                <c:pt idx="661">
                  <c:v>6.7632850241545903E-2</c:v>
                </c:pt>
                <c:pt idx="662">
                  <c:v>8.6956521739130405E-2</c:v>
                </c:pt>
                <c:pt idx="663">
                  <c:v>9.6618357487922704E-2</c:v>
                </c:pt>
                <c:pt idx="664">
                  <c:v>9.6618357487922704E-2</c:v>
                </c:pt>
                <c:pt idx="665">
                  <c:v>0.112721417069243</c:v>
                </c:pt>
                <c:pt idx="666">
                  <c:v>8.37359098228663E-2</c:v>
                </c:pt>
                <c:pt idx="667">
                  <c:v>7.7294685990338202E-2</c:v>
                </c:pt>
                <c:pt idx="668">
                  <c:v>9.9838969404186795E-2</c:v>
                </c:pt>
                <c:pt idx="669">
                  <c:v>4.8309178743961401E-2</c:v>
                </c:pt>
                <c:pt idx="670">
                  <c:v>7.7294685990338202E-2</c:v>
                </c:pt>
                <c:pt idx="671">
                  <c:v>0.112721417069243</c:v>
                </c:pt>
                <c:pt idx="672">
                  <c:v>0.115942028985507</c:v>
                </c:pt>
                <c:pt idx="673">
                  <c:v>9.33977455716586E-2</c:v>
                </c:pt>
                <c:pt idx="674">
                  <c:v>7.0853462157809993E-2</c:v>
                </c:pt>
                <c:pt idx="675">
                  <c:v>8.6956521739130405E-2</c:v>
                </c:pt>
                <c:pt idx="676">
                  <c:v>9.33977455716586E-2</c:v>
                </c:pt>
                <c:pt idx="677">
                  <c:v>7.4074074074074098E-2</c:v>
                </c:pt>
                <c:pt idx="678">
                  <c:v>6.4412238325281798E-2</c:v>
                </c:pt>
                <c:pt idx="679">
                  <c:v>8.37359098228663E-2</c:v>
                </c:pt>
                <c:pt idx="680">
                  <c:v>8.6956521739130405E-2</c:v>
                </c:pt>
                <c:pt idx="681">
                  <c:v>9.0177133655394495E-2</c:v>
                </c:pt>
                <c:pt idx="682">
                  <c:v>9.6618357487922704E-2</c:v>
                </c:pt>
                <c:pt idx="683">
                  <c:v>8.0515297906602307E-2</c:v>
                </c:pt>
                <c:pt idx="684">
                  <c:v>5.4750402576489499E-2</c:v>
                </c:pt>
                <c:pt idx="685">
                  <c:v>5.4750402576489499E-2</c:v>
                </c:pt>
                <c:pt idx="686">
                  <c:v>8.0515297906602307E-2</c:v>
                </c:pt>
                <c:pt idx="687">
                  <c:v>9.6618357487922704E-2</c:v>
                </c:pt>
                <c:pt idx="688">
                  <c:v>0.106280193236715</c:v>
                </c:pt>
                <c:pt idx="689">
                  <c:v>8.0515297906602307E-2</c:v>
                </c:pt>
                <c:pt idx="690">
                  <c:v>9.0177133655394495E-2</c:v>
                </c:pt>
                <c:pt idx="691">
                  <c:v>0.109500805152979</c:v>
                </c:pt>
                <c:pt idx="692">
                  <c:v>9.0177133655394495E-2</c:v>
                </c:pt>
                <c:pt idx="693">
                  <c:v>8.0515297906602307E-2</c:v>
                </c:pt>
                <c:pt idx="694">
                  <c:v>9.6618357487922704E-2</c:v>
                </c:pt>
                <c:pt idx="695">
                  <c:v>7.4074074074074098E-2</c:v>
                </c:pt>
                <c:pt idx="696">
                  <c:v>6.1191626409017701E-2</c:v>
                </c:pt>
                <c:pt idx="697">
                  <c:v>8.37359098228663E-2</c:v>
                </c:pt>
                <c:pt idx="698">
                  <c:v>9.33977455716586E-2</c:v>
                </c:pt>
                <c:pt idx="699">
                  <c:v>8.0515297906602307E-2</c:v>
                </c:pt>
                <c:pt idx="700">
                  <c:v>6.4412238325281798E-2</c:v>
                </c:pt>
                <c:pt idx="701">
                  <c:v>7.4074074074074098E-2</c:v>
                </c:pt>
                <c:pt idx="702">
                  <c:v>9.9838969404186795E-2</c:v>
                </c:pt>
                <c:pt idx="703">
                  <c:v>7.0853462157809993E-2</c:v>
                </c:pt>
                <c:pt idx="704">
                  <c:v>9.33977455716586E-2</c:v>
                </c:pt>
                <c:pt idx="705">
                  <c:v>5.1529790660225401E-2</c:v>
                </c:pt>
                <c:pt idx="706">
                  <c:v>5.1529790660225401E-2</c:v>
                </c:pt>
                <c:pt idx="707">
                  <c:v>8.6956521739130405E-2</c:v>
                </c:pt>
                <c:pt idx="708">
                  <c:v>9.6618357487922704E-2</c:v>
                </c:pt>
                <c:pt idx="709">
                  <c:v>5.4750402576489499E-2</c:v>
                </c:pt>
                <c:pt idx="710">
                  <c:v>4.8309178743961401E-2</c:v>
                </c:pt>
                <c:pt idx="711">
                  <c:v>7.0853462157809993E-2</c:v>
                </c:pt>
                <c:pt idx="712">
                  <c:v>6.4412238325281798E-2</c:v>
                </c:pt>
                <c:pt idx="713">
                  <c:v>7.0853462157809993E-2</c:v>
                </c:pt>
                <c:pt idx="714">
                  <c:v>5.1529790660225401E-2</c:v>
                </c:pt>
                <c:pt idx="715">
                  <c:v>7.4074074074074098E-2</c:v>
                </c:pt>
                <c:pt idx="716">
                  <c:v>6.7632850241545903E-2</c:v>
                </c:pt>
                <c:pt idx="717">
                  <c:v>6.1191626409017701E-2</c:v>
                </c:pt>
                <c:pt idx="718">
                  <c:v>6.4412238325281798E-2</c:v>
                </c:pt>
                <c:pt idx="719">
                  <c:v>7.4074074074074098E-2</c:v>
                </c:pt>
                <c:pt idx="720">
                  <c:v>6.1191626409017701E-2</c:v>
                </c:pt>
                <c:pt idx="721">
                  <c:v>5.7971014492753603E-2</c:v>
                </c:pt>
                <c:pt idx="722">
                  <c:v>4.8309178743961401E-2</c:v>
                </c:pt>
                <c:pt idx="723">
                  <c:v>4.1867954911433199E-2</c:v>
                </c:pt>
                <c:pt idx="724">
                  <c:v>5.4750402576489499E-2</c:v>
                </c:pt>
                <c:pt idx="725">
                  <c:v>7.7294685990338202E-2</c:v>
                </c:pt>
                <c:pt idx="726">
                  <c:v>6.1191626409017701E-2</c:v>
                </c:pt>
                <c:pt idx="727">
                  <c:v>6.4412238325281798E-2</c:v>
                </c:pt>
                <c:pt idx="728">
                  <c:v>8.37359098228663E-2</c:v>
                </c:pt>
                <c:pt idx="729">
                  <c:v>6.7632850241545903E-2</c:v>
                </c:pt>
                <c:pt idx="730">
                  <c:v>6.1191626409017701E-2</c:v>
                </c:pt>
                <c:pt idx="731">
                  <c:v>6.4412238325281798E-2</c:v>
                </c:pt>
                <c:pt idx="732">
                  <c:v>4.8309178743961401E-2</c:v>
                </c:pt>
                <c:pt idx="733">
                  <c:v>4.8309178743961401E-2</c:v>
                </c:pt>
                <c:pt idx="734">
                  <c:v>5.1529790660225401E-2</c:v>
                </c:pt>
                <c:pt idx="735">
                  <c:v>4.1867954911433199E-2</c:v>
                </c:pt>
                <c:pt idx="736">
                  <c:v>5.4750402576489499E-2</c:v>
                </c:pt>
                <c:pt idx="737">
                  <c:v>7.0853462157809993E-2</c:v>
                </c:pt>
                <c:pt idx="738">
                  <c:v>6.1191626409017701E-2</c:v>
                </c:pt>
                <c:pt idx="739">
                  <c:v>7.0853462157809993E-2</c:v>
                </c:pt>
                <c:pt idx="740">
                  <c:v>6.4412238325281798E-2</c:v>
                </c:pt>
                <c:pt idx="741">
                  <c:v>6.4412238325281798E-2</c:v>
                </c:pt>
                <c:pt idx="742">
                  <c:v>5.7971014492753603E-2</c:v>
                </c:pt>
                <c:pt idx="743">
                  <c:v>7.4074074074074098E-2</c:v>
                </c:pt>
                <c:pt idx="744">
                  <c:v>7.0853462157809993E-2</c:v>
                </c:pt>
                <c:pt idx="745">
                  <c:v>6.1191626409017701E-2</c:v>
                </c:pt>
                <c:pt idx="746">
                  <c:v>6.7632850241545903E-2</c:v>
                </c:pt>
                <c:pt idx="747">
                  <c:v>4.8309178743961401E-2</c:v>
                </c:pt>
                <c:pt idx="748">
                  <c:v>4.1867954911433199E-2</c:v>
                </c:pt>
                <c:pt idx="749">
                  <c:v>5.1529790660225401E-2</c:v>
                </c:pt>
                <c:pt idx="750">
                  <c:v>4.8309178743961401E-2</c:v>
                </c:pt>
                <c:pt idx="751">
                  <c:v>6.4412238325281798E-2</c:v>
                </c:pt>
                <c:pt idx="752">
                  <c:v>5.7971014492753603E-2</c:v>
                </c:pt>
                <c:pt idx="753">
                  <c:v>3.8647342995169101E-2</c:v>
                </c:pt>
                <c:pt idx="754">
                  <c:v>4.1867954911433199E-2</c:v>
                </c:pt>
                <c:pt idx="755">
                  <c:v>7.4074074074074098E-2</c:v>
                </c:pt>
                <c:pt idx="756">
                  <c:v>4.1867954911433199E-2</c:v>
                </c:pt>
                <c:pt idx="757">
                  <c:v>2.8985507246376802E-2</c:v>
                </c:pt>
                <c:pt idx="758">
                  <c:v>3.8647342995169101E-2</c:v>
                </c:pt>
                <c:pt idx="759">
                  <c:v>4.8309178743961401E-2</c:v>
                </c:pt>
                <c:pt idx="760">
                  <c:v>3.5426731078904997E-2</c:v>
                </c:pt>
                <c:pt idx="761">
                  <c:v>6.1191626409017701E-2</c:v>
                </c:pt>
                <c:pt idx="762">
                  <c:v>6.4412238325281798E-2</c:v>
                </c:pt>
                <c:pt idx="763">
                  <c:v>6.7632850241545903E-2</c:v>
                </c:pt>
                <c:pt idx="764">
                  <c:v>4.5088566827697303E-2</c:v>
                </c:pt>
                <c:pt idx="765">
                  <c:v>6.4412238325281798E-2</c:v>
                </c:pt>
                <c:pt idx="766">
                  <c:v>6.1191626409017701E-2</c:v>
                </c:pt>
                <c:pt idx="767">
                  <c:v>4.8309178743961401E-2</c:v>
                </c:pt>
                <c:pt idx="768">
                  <c:v>4.8309178743961401E-2</c:v>
                </c:pt>
                <c:pt idx="769">
                  <c:v>4.1867954911433199E-2</c:v>
                </c:pt>
                <c:pt idx="770">
                  <c:v>6.1191626409017701E-2</c:v>
                </c:pt>
                <c:pt idx="771">
                  <c:v>4.1867954911433199E-2</c:v>
                </c:pt>
                <c:pt idx="772">
                  <c:v>5.4750402576489499E-2</c:v>
                </c:pt>
                <c:pt idx="773">
                  <c:v>7.4074074074074098E-2</c:v>
                </c:pt>
                <c:pt idx="774">
                  <c:v>5.1529790660225401E-2</c:v>
                </c:pt>
                <c:pt idx="775">
                  <c:v>5.4750402576489499E-2</c:v>
                </c:pt>
                <c:pt idx="776">
                  <c:v>4.5088566827697303E-2</c:v>
                </c:pt>
                <c:pt idx="777">
                  <c:v>5.7971014492753603E-2</c:v>
                </c:pt>
                <c:pt idx="778">
                  <c:v>5.1529790660225401E-2</c:v>
                </c:pt>
                <c:pt idx="779">
                  <c:v>3.5426731078904997E-2</c:v>
                </c:pt>
                <c:pt idx="780">
                  <c:v>5.4750402576489499E-2</c:v>
                </c:pt>
                <c:pt idx="781">
                  <c:v>6.1191626409017701E-2</c:v>
                </c:pt>
                <c:pt idx="782">
                  <c:v>3.8647342995169101E-2</c:v>
                </c:pt>
                <c:pt idx="783">
                  <c:v>4.1867954911433199E-2</c:v>
                </c:pt>
                <c:pt idx="784">
                  <c:v>3.5426731078904997E-2</c:v>
                </c:pt>
                <c:pt idx="785">
                  <c:v>4.5088566827697303E-2</c:v>
                </c:pt>
                <c:pt idx="786">
                  <c:v>6.7632850241545903E-2</c:v>
                </c:pt>
                <c:pt idx="787">
                  <c:v>4.8309178743961401E-2</c:v>
                </c:pt>
                <c:pt idx="788">
                  <c:v>5.7971014492753603E-2</c:v>
                </c:pt>
                <c:pt idx="789">
                  <c:v>5.1529790660225401E-2</c:v>
                </c:pt>
                <c:pt idx="790">
                  <c:v>5.1529790660225401E-2</c:v>
                </c:pt>
                <c:pt idx="791">
                  <c:v>4.5088566827697303E-2</c:v>
                </c:pt>
                <c:pt idx="792">
                  <c:v>4.8309178743961401E-2</c:v>
                </c:pt>
                <c:pt idx="793">
                  <c:v>7.0853462157809993E-2</c:v>
                </c:pt>
                <c:pt idx="794">
                  <c:v>5.1529790660225401E-2</c:v>
                </c:pt>
                <c:pt idx="795">
                  <c:v>4.5088566827697303E-2</c:v>
                </c:pt>
                <c:pt idx="796">
                  <c:v>3.5426731078904997E-2</c:v>
                </c:pt>
                <c:pt idx="797">
                  <c:v>3.8647342995169101E-2</c:v>
                </c:pt>
                <c:pt idx="798">
                  <c:v>3.2206119162640899E-2</c:v>
                </c:pt>
                <c:pt idx="799">
                  <c:v>5.7971014492753603E-2</c:v>
                </c:pt>
                <c:pt idx="800">
                  <c:v>6.7632850241545903E-2</c:v>
                </c:pt>
                <c:pt idx="801">
                  <c:v>3.8647342995169101E-2</c:v>
                </c:pt>
                <c:pt idx="802">
                  <c:v>4.1867954911433199E-2</c:v>
                </c:pt>
                <c:pt idx="803">
                  <c:v>3.8647342995169101E-2</c:v>
                </c:pt>
                <c:pt idx="804">
                  <c:v>6.4412238325281798E-2</c:v>
                </c:pt>
                <c:pt idx="805">
                  <c:v>3.5426731078904997E-2</c:v>
                </c:pt>
                <c:pt idx="806">
                  <c:v>4.1867954911433199E-2</c:v>
                </c:pt>
                <c:pt idx="807">
                  <c:v>4.1867954911433199E-2</c:v>
                </c:pt>
                <c:pt idx="808">
                  <c:v>2.8985507246376802E-2</c:v>
                </c:pt>
                <c:pt idx="809">
                  <c:v>5.1529790660225401E-2</c:v>
                </c:pt>
                <c:pt idx="810">
                  <c:v>4.1867954911433199E-2</c:v>
                </c:pt>
                <c:pt idx="811">
                  <c:v>3.8647342995169101E-2</c:v>
                </c:pt>
                <c:pt idx="812">
                  <c:v>3.5426731078904997E-2</c:v>
                </c:pt>
                <c:pt idx="813">
                  <c:v>2.5764895330112701E-2</c:v>
                </c:pt>
                <c:pt idx="814">
                  <c:v>3.2206119162640899E-2</c:v>
                </c:pt>
                <c:pt idx="815">
                  <c:v>2.25442834138486E-2</c:v>
                </c:pt>
                <c:pt idx="816">
                  <c:v>3.8647342995169101E-2</c:v>
                </c:pt>
                <c:pt idx="817">
                  <c:v>4.1867954911433199E-2</c:v>
                </c:pt>
                <c:pt idx="818">
                  <c:v>3.5426731078904997E-2</c:v>
                </c:pt>
                <c:pt idx="819">
                  <c:v>4.5088566827697303E-2</c:v>
                </c:pt>
                <c:pt idx="820">
                  <c:v>3.2206119162640899E-2</c:v>
                </c:pt>
                <c:pt idx="821">
                  <c:v>4.1867954911433199E-2</c:v>
                </c:pt>
                <c:pt idx="822">
                  <c:v>5.1529790660225401E-2</c:v>
                </c:pt>
                <c:pt idx="823">
                  <c:v>7.0853462157809993E-2</c:v>
                </c:pt>
                <c:pt idx="824">
                  <c:v>4.1867954911433199E-2</c:v>
                </c:pt>
                <c:pt idx="825">
                  <c:v>3.5426731078904997E-2</c:v>
                </c:pt>
                <c:pt idx="826">
                  <c:v>2.5764895330112701E-2</c:v>
                </c:pt>
                <c:pt idx="827">
                  <c:v>3.8647342995169101E-2</c:v>
                </c:pt>
                <c:pt idx="828">
                  <c:v>3.5426731078904997E-2</c:v>
                </c:pt>
                <c:pt idx="829">
                  <c:v>2.8985507246376802E-2</c:v>
                </c:pt>
                <c:pt idx="830">
                  <c:v>3.2206119162640899E-2</c:v>
                </c:pt>
                <c:pt idx="831">
                  <c:v>2.8985507246376802E-2</c:v>
                </c:pt>
                <c:pt idx="832">
                  <c:v>2.8985507246376802E-2</c:v>
                </c:pt>
                <c:pt idx="833">
                  <c:v>3.2206119162640899E-2</c:v>
                </c:pt>
                <c:pt idx="834">
                  <c:v>4.1867954911433199E-2</c:v>
                </c:pt>
                <c:pt idx="835">
                  <c:v>2.5764895330112701E-2</c:v>
                </c:pt>
                <c:pt idx="836">
                  <c:v>3.8647342995169101E-2</c:v>
                </c:pt>
                <c:pt idx="837">
                  <c:v>3.8647342995169101E-2</c:v>
                </c:pt>
                <c:pt idx="838">
                  <c:v>3.2206119162640899E-2</c:v>
                </c:pt>
                <c:pt idx="839">
                  <c:v>1.9323671497584499E-2</c:v>
                </c:pt>
                <c:pt idx="840">
                  <c:v>3.5426731078904997E-2</c:v>
                </c:pt>
                <c:pt idx="841">
                  <c:v>4.5088566827697303E-2</c:v>
                </c:pt>
                <c:pt idx="842">
                  <c:v>4.8309178743961401E-2</c:v>
                </c:pt>
                <c:pt idx="843">
                  <c:v>4.5088566827697303E-2</c:v>
                </c:pt>
                <c:pt idx="844">
                  <c:v>3.5426731078904997E-2</c:v>
                </c:pt>
                <c:pt idx="845">
                  <c:v>3.5426731078904997E-2</c:v>
                </c:pt>
                <c:pt idx="846">
                  <c:v>1.9323671497584499E-2</c:v>
                </c:pt>
                <c:pt idx="847">
                  <c:v>2.25442834138486E-2</c:v>
                </c:pt>
                <c:pt idx="848">
                  <c:v>4.1867954911433199E-2</c:v>
                </c:pt>
                <c:pt idx="849">
                  <c:v>3.5426731078904997E-2</c:v>
                </c:pt>
                <c:pt idx="850">
                  <c:v>1.2882447665056401E-2</c:v>
                </c:pt>
                <c:pt idx="851">
                  <c:v>2.25442834138486E-2</c:v>
                </c:pt>
                <c:pt idx="852">
                  <c:v>1.2882447665056401E-2</c:v>
                </c:pt>
                <c:pt idx="853">
                  <c:v>3.5426731078904997E-2</c:v>
                </c:pt>
                <c:pt idx="854">
                  <c:v>2.5764895330112701E-2</c:v>
                </c:pt>
                <c:pt idx="855">
                  <c:v>2.25442834138486E-2</c:v>
                </c:pt>
                <c:pt idx="856">
                  <c:v>3.2206119162640899E-2</c:v>
                </c:pt>
                <c:pt idx="857">
                  <c:v>2.8985507246376802E-2</c:v>
                </c:pt>
                <c:pt idx="858">
                  <c:v>2.5764895330112701E-2</c:v>
                </c:pt>
                <c:pt idx="859">
                  <c:v>2.8985507246376802E-2</c:v>
                </c:pt>
                <c:pt idx="860">
                  <c:v>2.8985507246376802E-2</c:v>
                </c:pt>
                <c:pt idx="861">
                  <c:v>1.6103059581320401E-2</c:v>
                </c:pt>
                <c:pt idx="862">
                  <c:v>2.8985507246376802E-2</c:v>
                </c:pt>
                <c:pt idx="863">
                  <c:v>2.5764895330112701E-2</c:v>
                </c:pt>
                <c:pt idx="864">
                  <c:v>4.1867954911433199E-2</c:v>
                </c:pt>
                <c:pt idx="865">
                  <c:v>3.5426731078904997E-2</c:v>
                </c:pt>
                <c:pt idx="866">
                  <c:v>3.8647342995169101E-2</c:v>
                </c:pt>
                <c:pt idx="867">
                  <c:v>2.8985507246376802E-2</c:v>
                </c:pt>
                <c:pt idx="868">
                  <c:v>1.9323671497584499E-2</c:v>
                </c:pt>
                <c:pt idx="869">
                  <c:v>2.8985507246376802E-2</c:v>
                </c:pt>
                <c:pt idx="870">
                  <c:v>2.25442834138486E-2</c:v>
                </c:pt>
                <c:pt idx="871">
                  <c:v>2.25442834138486E-2</c:v>
                </c:pt>
                <c:pt idx="872">
                  <c:v>3.8647342995169101E-2</c:v>
                </c:pt>
                <c:pt idx="873">
                  <c:v>2.25442834138486E-2</c:v>
                </c:pt>
                <c:pt idx="874">
                  <c:v>1.9323671497584499E-2</c:v>
                </c:pt>
                <c:pt idx="875">
                  <c:v>3.2206119162640899E-2</c:v>
                </c:pt>
                <c:pt idx="876">
                  <c:v>2.25442834138486E-2</c:v>
                </c:pt>
                <c:pt idx="877">
                  <c:v>2.8985507246376802E-2</c:v>
                </c:pt>
                <c:pt idx="878">
                  <c:v>3.5426731078904997E-2</c:v>
                </c:pt>
                <c:pt idx="879">
                  <c:v>9.6618357487922701E-3</c:v>
                </c:pt>
                <c:pt idx="880">
                  <c:v>1.6103059581320401E-2</c:v>
                </c:pt>
                <c:pt idx="881">
                  <c:v>3.2206119162640899E-2</c:v>
                </c:pt>
                <c:pt idx="882">
                  <c:v>3.2206119162640899E-2</c:v>
                </c:pt>
                <c:pt idx="883">
                  <c:v>1.2882447665056401E-2</c:v>
                </c:pt>
                <c:pt idx="884">
                  <c:v>1.6103059581320401E-2</c:v>
                </c:pt>
                <c:pt idx="885">
                  <c:v>6.4412238325281803E-3</c:v>
                </c:pt>
                <c:pt idx="886">
                  <c:v>2.25442834138486E-2</c:v>
                </c:pt>
                <c:pt idx="887">
                  <c:v>3.2206119162640899E-2</c:v>
                </c:pt>
                <c:pt idx="888">
                  <c:v>2.5764895330112701E-2</c:v>
                </c:pt>
                <c:pt idx="889">
                  <c:v>2.8985507246376802E-2</c:v>
                </c:pt>
                <c:pt idx="890">
                  <c:v>3.5426731078904997E-2</c:v>
                </c:pt>
                <c:pt idx="891">
                  <c:v>3.2206119162640899E-2</c:v>
                </c:pt>
                <c:pt idx="892">
                  <c:v>1.9323671497584499E-2</c:v>
                </c:pt>
                <c:pt idx="893">
                  <c:v>2.8985507246376802E-2</c:v>
                </c:pt>
                <c:pt idx="894">
                  <c:v>2.8985507246376802E-2</c:v>
                </c:pt>
                <c:pt idx="895">
                  <c:v>1.9323671497584499E-2</c:v>
                </c:pt>
                <c:pt idx="896">
                  <c:v>1.9323671497584499E-2</c:v>
                </c:pt>
                <c:pt idx="897">
                  <c:v>3.2206119162640899E-2</c:v>
                </c:pt>
                <c:pt idx="898">
                  <c:v>2.5764895330112701E-2</c:v>
                </c:pt>
                <c:pt idx="899">
                  <c:v>3.2206119162640899E-2</c:v>
                </c:pt>
                <c:pt idx="900">
                  <c:v>1.9323671497584499E-2</c:v>
                </c:pt>
                <c:pt idx="901">
                  <c:v>2.5764895330112701E-2</c:v>
                </c:pt>
                <c:pt idx="902">
                  <c:v>3.5426731078904997E-2</c:v>
                </c:pt>
                <c:pt idx="903">
                  <c:v>3.2206119162640899E-2</c:v>
                </c:pt>
                <c:pt idx="904">
                  <c:v>1.9323671497584499E-2</c:v>
                </c:pt>
                <c:pt idx="905">
                  <c:v>2.5764895330112701E-2</c:v>
                </c:pt>
                <c:pt idx="906">
                  <c:v>1.9323671497584499E-2</c:v>
                </c:pt>
                <c:pt idx="907">
                  <c:v>1.9323671497584499E-2</c:v>
                </c:pt>
                <c:pt idx="908">
                  <c:v>9.6618357487922701E-3</c:v>
                </c:pt>
                <c:pt idx="909">
                  <c:v>2.5764895330112701E-2</c:v>
                </c:pt>
                <c:pt idx="910">
                  <c:v>1.6103059581320401E-2</c:v>
                </c:pt>
                <c:pt idx="911">
                  <c:v>2.5764895330112701E-2</c:v>
                </c:pt>
                <c:pt idx="912">
                  <c:v>3.8647342995169101E-2</c:v>
                </c:pt>
                <c:pt idx="913">
                  <c:v>1.6103059581320401E-2</c:v>
                </c:pt>
                <c:pt idx="914">
                  <c:v>1.2882447665056401E-2</c:v>
                </c:pt>
                <c:pt idx="915">
                  <c:v>1.2882447665056401E-2</c:v>
                </c:pt>
                <c:pt idx="916">
                  <c:v>1.6103059581320401E-2</c:v>
                </c:pt>
                <c:pt idx="917">
                  <c:v>9.6618357487922701E-3</c:v>
                </c:pt>
                <c:pt idx="918">
                  <c:v>1.2882447665056401E-2</c:v>
                </c:pt>
                <c:pt idx="919">
                  <c:v>9.6618357487922701E-3</c:v>
                </c:pt>
                <c:pt idx="920">
                  <c:v>1.6103059581320401E-2</c:v>
                </c:pt>
                <c:pt idx="921">
                  <c:v>1.6103059581320401E-2</c:v>
                </c:pt>
                <c:pt idx="922">
                  <c:v>2.5764895330112701E-2</c:v>
                </c:pt>
                <c:pt idx="923">
                  <c:v>2.25442834138486E-2</c:v>
                </c:pt>
                <c:pt idx="924">
                  <c:v>9.6618357487922701E-3</c:v>
                </c:pt>
                <c:pt idx="925">
                  <c:v>3.2206119162640902E-3</c:v>
                </c:pt>
                <c:pt idx="926">
                  <c:v>1.6103059581320401E-2</c:v>
                </c:pt>
                <c:pt idx="927">
                  <c:v>6.4412238325281803E-3</c:v>
                </c:pt>
                <c:pt idx="928">
                  <c:v>6.4412238325281803E-3</c:v>
                </c:pt>
                <c:pt idx="929">
                  <c:v>1.6103059581320401E-2</c:v>
                </c:pt>
                <c:pt idx="930">
                  <c:v>1.2882447665056401E-2</c:v>
                </c:pt>
                <c:pt idx="931">
                  <c:v>2.25442834138486E-2</c:v>
                </c:pt>
                <c:pt idx="932">
                  <c:v>2.25442834138486E-2</c:v>
                </c:pt>
                <c:pt idx="933">
                  <c:v>1.2882447665056401E-2</c:v>
                </c:pt>
                <c:pt idx="934">
                  <c:v>3.2206119162640902E-3</c:v>
                </c:pt>
                <c:pt idx="935">
                  <c:v>9.6618357487922701E-3</c:v>
                </c:pt>
                <c:pt idx="936">
                  <c:v>1.2882447665056401E-2</c:v>
                </c:pt>
                <c:pt idx="937">
                  <c:v>3.2206119162640902E-3</c:v>
                </c:pt>
                <c:pt idx="938">
                  <c:v>9.6618357487922701E-3</c:v>
                </c:pt>
                <c:pt idx="939">
                  <c:v>3.2206119162640902E-3</c:v>
                </c:pt>
                <c:pt idx="940">
                  <c:v>6.4412238325281803E-3</c:v>
                </c:pt>
                <c:pt idx="941">
                  <c:v>6.4412238325281803E-3</c:v>
                </c:pt>
                <c:pt idx="942">
                  <c:v>6.4412238325281803E-3</c:v>
                </c:pt>
                <c:pt idx="943">
                  <c:v>1.6103059581320401E-2</c:v>
                </c:pt>
                <c:pt idx="944">
                  <c:v>2.5764895330112701E-2</c:v>
                </c:pt>
                <c:pt idx="945">
                  <c:v>1.6103059581320401E-2</c:v>
                </c:pt>
                <c:pt idx="946">
                  <c:v>1.6103059581320401E-2</c:v>
                </c:pt>
                <c:pt idx="947">
                  <c:v>1.2882447665056401E-2</c:v>
                </c:pt>
                <c:pt idx="948">
                  <c:v>6.4412238325281803E-3</c:v>
                </c:pt>
                <c:pt idx="949">
                  <c:v>3.2206119162640902E-3</c:v>
                </c:pt>
                <c:pt idx="950">
                  <c:v>1.2882447665056401E-2</c:v>
                </c:pt>
                <c:pt idx="951">
                  <c:v>9.6618357487922701E-3</c:v>
                </c:pt>
                <c:pt idx="952">
                  <c:v>1.9323671497584499E-2</c:v>
                </c:pt>
                <c:pt idx="953">
                  <c:v>1.9323671497584499E-2</c:v>
                </c:pt>
                <c:pt idx="954">
                  <c:v>9.6618357487922701E-3</c:v>
                </c:pt>
                <c:pt idx="955">
                  <c:v>3.2206119162640902E-3</c:v>
                </c:pt>
                <c:pt idx="956">
                  <c:v>6.4412238325281803E-3</c:v>
                </c:pt>
                <c:pt idx="957">
                  <c:v>1.6103059581320401E-2</c:v>
                </c:pt>
                <c:pt idx="958">
                  <c:v>1.2882447665056401E-2</c:v>
                </c:pt>
                <c:pt idx="959">
                  <c:v>1.9323671497584499E-2</c:v>
                </c:pt>
                <c:pt idx="960">
                  <c:v>9.6618357487922701E-3</c:v>
                </c:pt>
                <c:pt idx="961">
                  <c:v>3.2206119162640902E-3</c:v>
                </c:pt>
                <c:pt idx="962">
                  <c:v>6.4412238325281803E-3</c:v>
                </c:pt>
                <c:pt idx="963">
                  <c:v>6.4412238325281803E-3</c:v>
                </c:pt>
                <c:pt idx="964">
                  <c:v>6.4412238325281803E-3</c:v>
                </c:pt>
                <c:pt idx="965">
                  <c:v>6.4412238325281803E-3</c:v>
                </c:pt>
                <c:pt idx="966">
                  <c:v>3.2206119162640902E-3</c:v>
                </c:pt>
                <c:pt idx="967">
                  <c:v>0</c:v>
                </c:pt>
                <c:pt idx="968">
                  <c:v>3.2206119162640902E-3</c:v>
                </c:pt>
                <c:pt idx="969">
                  <c:v>6.4412238325281803E-3</c:v>
                </c:pt>
                <c:pt idx="970">
                  <c:v>3.2206119162640902E-3</c:v>
                </c:pt>
                <c:pt idx="971">
                  <c:v>6.4412238325281803E-3</c:v>
                </c:pt>
                <c:pt idx="972">
                  <c:v>1.2882447665056401E-2</c:v>
                </c:pt>
                <c:pt idx="973">
                  <c:v>1.2882447665056401E-2</c:v>
                </c:pt>
                <c:pt idx="974">
                  <c:v>1.2882447665056401E-2</c:v>
                </c:pt>
                <c:pt idx="975">
                  <c:v>0</c:v>
                </c:pt>
                <c:pt idx="976">
                  <c:v>9.6618357487922701E-3</c:v>
                </c:pt>
                <c:pt idx="977">
                  <c:v>6.4412238325281803E-3</c:v>
                </c:pt>
                <c:pt idx="978">
                  <c:v>0</c:v>
                </c:pt>
                <c:pt idx="979">
                  <c:v>6.4412238325281803E-3</c:v>
                </c:pt>
                <c:pt idx="980">
                  <c:v>9.6618357487922701E-3</c:v>
                </c:pt>
                <c:pt idx="981">
                  <c:v>3.2206119162640902E-3</c:v>
                </c:pt>
                <c:pt idx="982">
                  <c:v>3.2206119162640902E-3</c:v>
                </c:pt>
                <c:pt idx="983">
                  <c:v>6.4412238325281803E-3</c:v>
                </c:pt>
                <c:pt idx="984">
                  <c:v>3.2206119162640902E-3</c:v>
                </c:pt>
                <c:pt idx="985">
                  <c:v>3.2206119162640902E-3</c:v>
                </c:pt>
                <c:pt idx="986">
                  <c:v>0</c:v>
                </c:pt>
                <c:pt idx="987">
                  <c:v>3.2206119162640902E-3</c:v>
                </c:pt>
                <c:pt idx="988">
                  <c:v>3.2206119162640902E-3</c:v>
                </c:pt>
                <c:pt idx="989">
                  <c:v>3.2206119162640902E-3</c:v>
                </c:pt>
                <c:pt idx="990">
                  <c:v>0</c:v>
                </c:pt>
                <c:pt idx="991">
                  <c:v>3.2206119162640902E-3</c:v>
                </c:pt>
                <c:pt idx="992">
                  <c:v>3.2206119162640902E-3</c:v>
                </c:pt>
                <c:pt idx="993">
                  <c:v>0</c:v>
                </c:pt>
                <c:pt idx="994">
                  <c:v>3.2206119162640902E-3</c:v>
                </c:pt>
                <c:pt idx="995">
                  <c:v>9.6618357487922701E-3</c:v>
                </c:pt>
                <c:pt idx="996">
                  <c:v>0</c:v>
                </c:pt>
                <c:pt idx="997">
                  <c:v>0</c:v>
                </c:pt>
                <c:pt idx="998">
                  <c:v>6.4412238325281803E-3</c:v>
                </c:pt>
                <c:pt idx="999">
                  <c:v>6.4412238325281803E-3</c:v>
                </c:pt>
                <c:pt idx="1000">
                  <c:v>3.2206119162640902E-3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3.2206119162640902E-3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3.2206119162640902E-3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3.2206119162640902E-3</c:v>
                </c:pt>
                <c:pt idx="1049">
                  <c:v>0</c:v>
                </c:pt>
                <c:pt idx="1050">
                  <c:v>0</c:v>
                </c:pt>
                <c:pt idx="1051">
                  <c:v>3.2206119162640902E-3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3.2206119162640902E-3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3.2206119162640902E-3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3.2206119162640902E-3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3.2206119162640902E-3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3.2206119162640902E-3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3.2206119162640902E-3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3.2206119162640902E-3</c:v>
                </c:pt>
                <c:pt idx="1151">
                  <c:v>0</c:v>
                </c:pt>
                <c:pt idx="1152">
                  <c:v>3.2206119162640902E-3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3.2206119162640902E-3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3.2206119162640902E-3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3.2206119162640902E-3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3.2206119162640902E-3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3.2206119162640902E-3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3.2206119162640902E-3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5B9F-4F32-9AE4-567C009CFC15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EDS TiN</c:v>
                </c:pt>
              </c:strCache>
            </c:strRef>
          </c:tx>
          <c:marker>
            <c:symbol val="none"/>
          </c:marker>
          <c:xVal>
            <c:numRef>
              <c:f>Sheet1!$A$2:$A$2051</c:f>
              <c:numCache>
                <c:formatCode>General</c:formatCode>
                <c:ptCount val="205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  <c:pt idx="120">
                  <c:v>1210</c:v>
                </c:pt>
                <c:pt idx="121">
                  <c:v>1220</c:v>
                </c:pt>
                <c:pt idx="122">
                  <c:v>1230</c:v>
                </c:pt>
                <c:pt idx="123">
                  <c:v>1240</c:v>
                </c:pt>
                <c:pt idx="124">
                  <c:v>1250</c:v>
                </c:pt>
                <c:pt idx="125">
                  <c:v>1260</c:v>
                </c:pt>
                <c:pt idx="126">
                  <c:v>1270</c:v>
                </c:pt>
                <c:pt idx="127">
                  <c:v>1280</c:v>
                </c:pt>
                <c:pt idx="128">
                  <c:v>1290</c:v>
                </c:pt>
                <c:pt idx="129">
                  <c:v>1300</c:v>
                </c:pt>
                <c:pt idx="130">
                  <c:v>1310</c:v>
                </c:pt>
                <c:pt idx="131">
                  <c:v>1320</c:v>
                </c:pt>
                <c:pt idx="132">
                  <c:v>1330</c:v>
                </c:pt>
                <c:pt idx="133">
                  <c:v>1340</c:v>
                </c:pt>
                <c:pt idx="134">
                  <c:v>1350</c:v>
                </c:pt>
                <c:pt idx="135">
                  <c:v>1360</c:v>
                </c:pt>
                <c:pt idx="136">
                  <c:v>1370</c:v>
                </c:pt>
                <c:pt idx="137">
                  <c:v>1380</c:v>
                </c:pt>
                <c:pt idx="138">
                  <c:v>1390</c:v>
                </c:pt>
                <c:pt idx="139">
                  <c:v>1400</c:v>
                </c:pt>
                <c:pt idx="140">
                  <c:v>1410</c:v>
                </c:pt>
                <c:pt idx="141">
                  <c:v>1420</c:v>
                </c:pt>
                <c:pt idx="142">
                  <c:v>1430</c:v>
                </c:pt>
                <c:pt idx="143">
                  <c:v>1440</c:v>
                </c:pt>
                <c:pt idx="144">
                  <c:v>1450</c:v>
                </c:pt>
                <c:pt idx="145">
                  <c:v>1460</c:v>
                </c:pt>
                <c:pt idx="146">
                  <c:v>1470</c:v>
                </c:pt>
                <c:pt idx="147">
                  <c:v>1480</c:v>
                </c:pt>
                <c:pt idx="148">
                  <c:v>1490</c:v>
                </c:pt>
                <c:pt idx="149">
                  <c:v>1500</c:v>
                </c:pt>
                <c:pt idx="150">
                  <c:v>1510</c:v>
                </c:pt>
                <c:pt idx="151">
                  <c:v>1520</c:v>
                </c:pt>
                <c:pt idx="152">
                  <c:v>1530</c:v>
                </c:pt>
                <c:pt idx="153">
                  <c:v>1540</c:v>
                </c:pt>
                <c:pt idx="154">
                  <c:v>1550</c:v>
                </c:pt>
                <c:pt idx="155">
                  <c:v>1560</c:v>
                </c:pt>
                <c:pt idx="156">
                  <c:v>1570</c:v>
                </c:pt>
                <c:pt idx="157">
                  <c:v>1580</c:v>
                </c:pt>
                <c:pt idx="158">
                  <c:v>1590</c:v>
                </c:pt>
                <c:pt idx="159">
                  <c:v>1600</c:v>
                </c:pt>
                <c:pt idx="160">
                  <c:v>1610</c:v>
                </c:pt>
                <c:pt idx="161">
                  <c:v>1620</c:v>
                </c:pt>
                <c:pt idx="162">
                  <c:v>1630</c:v>
                </c:pt>
                <c:pt idx="163">
                  <c:v>1640</c:v>
                </c:pt>
                <c:pt idx="164">
                  <c:v>1650</c:v>
                </c:pt>
                <c:pt idx="165">
                  <c:v>1660</c:v>
                </c:pt>
                <c:pt idx="166">
                  <c:v>1670</c:v>
                </c:pt>
                <c:pt idx="167">
                  <c:v>1680</c:v>
                </c:pt>
                <c:pt idx="168">
                  <c:v>1690</c:v>
                </c:pt>
                <c:pt idx="169">
                  <c:v>1700</c:v>
                </c:pt>
                <c:pt idx="170">
                  <c:v>1710</c:v>
                </c:pt>
                <c:pt idx="171">
                  <c:v>1720</c:v>
                </c:pt>
                <c:pt idx="172">
                  <c:v>1730</c:v>
                </c:pt>
                <c:pt idx="173">
                  <c:v>1740</c:v>
                </c:pt>
                <c:pt idx="174">
                  <c:v>1750</c:v>
                </c:pt>
                <c:pt idx="175">
                  <c:v>1760</c:v>
                </c:pt>
                <c:pt idx="176">
                  <c:v>1770</c:v>
                </c:pt>
                <c:pt idx="177">
                  <c:v>1780</c:v>
                </c:pt>
                <c:pt idx="178">
                  <c:v>1790</c:v>
                </c:pt>
                <c:pt idx="179">
                  <c:v>1800</c:v>
                </c:pt>
                <c:pt idx="180">
                  <c:v>1810</c:v>
                </c:pt>
                <c:pt idx="181">
                  <c:v>1820</c:v>
                </c:pt>
                <c:pt idx="182">
                  <c:v>1830</c:v>
                </c:pt>
                <c:pt idx="183">
                  <c:v>1840</c:v>
                </c:pt>
                <c:pt idx="184">
                  <c:v>1850</c:v>
                </c:pt>
                <c:pt idx="185">
                  <c:v>1860</c:v>
                </c:pt>
                <c:pt idx="186">
                  <c:v>1870</c:v>
                </c:pt>
                <c:pt idx="187">
                  <c:v>1880</c:v>
                </c:pt>
                <c:pt idx="188">
                  <c:v>1890</c:v>
                </c:pt>
                <c:pt idx="189">
                  <c:v>1900</c:v>
                </c:pt>
                <c:pt idx="190">
                  <c:v>1910</c:v>
                </c:pt>
                <c:pt idx="191">
                  <c:v>1920</c:v>
                </c:pt>
                <c:pt idx="192">
                  <c:v>1930</c:v>
                </c:pt>
                <c:pt idx="193">
                  <c:v>1940</c:v>
                </c:pt>
                <c:pt idx="194">
                  <c:v>1950</c:v>
                </c:pt>
                <c:pt idx="195">
                  <c:v>1960</c:v>
                </c:pt>
                <c:pt idx="196">
                  <c:v>1970</c:v>
                </c:pt>
                <c:pt idx="197">
                  <c:v>1980</c:v>
                </c:pt>
                <c:pt idx="198">
                  <c:v>1990</c:v>
                </c:pt>
                <c:pt idx="199">
                  <c:v>2000</c:v>
                </c:pt>
                <c:pt idx="200">
                  <c:v>2010</c:v>
                </c:pt>
                <c:pt idx="201">
                  <c:v>2020</c:v>
                </c:pt>
                <c:pt idx="202">
                  <c:v>2030</c:v>
                </c:pt>
                <c:pt idx="203">
                  <c:v>2040</c:v>
                </c:pt>
                <c:pt idx="204">
                  <c:v>2050</c:v>
                </c:pt>
                <c:pt idx="205">
                  <c:v>2060</c:v>
                </c:pt>
                <c:pt idx="206">
                  <c:v>2070</c:v>
                </c:pt>
                <c:pt idx="207">
                  <c:v>2080</c:v>
                </c:pt>
                <c:pt idx="208">
                  <c:v>2090</c:v>
                </c:pt>
                <c:pt idx="209">
                  <c:v>2100</c:v>
                </c:pt>
                <c:pt idx="210">
                  <c:v>2110</c:v>
                </c:pt>
                <c:pt idx="211">
                  <c:v>2120</c:v>
                </c:pt>
                <c:pt idx="212">
                  <c:v>2130</c:v>
                </c:pt>
                <c:pt idx="213">
                  <c:v>2140</c:v>
                </c:pt>
                <c:pt idx="214">
                  <c:v>2150</c:v>
                </c:pt>
                <c:pt idx="215">
                  <c:v>2160</c:v>
                </c:pt>
                <c:pt idx="216">
                  <c:v>2170</c:v>
                </c:pt>
                <c:pt idx="217">
                  <c:v>2180</c:v>
                </c:pt>
                <c:pt idx="218">
                  <c:v>2190</c:v>
                </c:pt>
                <c:pt idx="219">
                  <c:v>2200</c:v>
                </c:pt>
                <c:pt idx="220">
                  <c:v>2210</c:v>
                </c:pt>
                <c:pt idx="221">
                  <c:v>2220</c:v>
                </c:pt>
                <c:pt idx="222">
                  <c:v>2230</c:v>
                </c:pt>
                <c:pt idx="223">
                  <c:v>2240</c:v>
                </c:pt>
                <c:pt idx="224">
                  <c:v>2250</c:v>
                </c:pt>
                <c:pt idx="225">
                  <c:v>2260</c:v>
                </c:pt>
                <c:pt idx="226">
                  <c:v>2270</c:v>
                </c:pt>
                <c:pt idx="227">
                  <c:v>2280</c:v>
                </c:pt>
                <c:pt idx="228">
                  <c:v>2290</c:v>
                </c:pt>
                <c:pt idx="229">
                  <c:v>2300</c:v>
                </c:pt>
                <c:pt idx="230">
                  <c:v>2310</c:v>
                </c:pt>
                <c:pt idx="231">
                  <c:v>2320</c:v>
                </c:pt>
                <c:pt idx="232">
                  <c:v>2330</c:v>
                </c:pt>
                <c:pt idx="233">
                  <c:v>2340</c:v>
                </c:pt>
                <c:pt idx="234">
                  <c:v>2350</c:v>
                </c:pt>
                <c:pt idx="235">
                  <c:v>2360</c:v>
                </c:pt>
                <c:pt idx="236">
                  <c:v>2370</c:v>
                </c:pt>
                <c:pt idx="237">
                  <c:v>2380</c:v>
                </c:pt>
                <c:pt idx="238">
                  <c:v>2390</c:v>
                </c:pt>
                <c:pt idx="239">
                  <c:v>2400</c:v>
                </c:pt>
                <c:pt idx="240">
                  <c:v>2410</c:v>
                </c:pt>
                <c:pt idx="241">
                  <c:v>2420</c:v>
                </c:pt>
                <c:pt idx="242">
                  <c:v>2430</c:v>
                </c:pt>
                <c:pt idx="243">
                  <c:v>2440</c:v>
                </c:pt>
                <c:pt idx="244">
                  <c:v>2450</c:v>
                </c:pt>
                <c:pt idx="245">
                  <c:v>2460</c:v>
                </c:pt>
                <c:pt idx="246">
                  <c:v>2470</c:v>
                </c:pt>
                <c:pt idx="247">
                  <c:v>2480</c:v>
                </c:pt>
                <c:pt idx="248">
                  <c:v>2490</c:v>
                </c:pt>
                <c:pt idx="249">
                  <c:v>2500</c:v>
                </c:pt>
                <c:pt idx="250">
                  <c:v>2510</c:v>
                </c:pt>
                <c:pt idx="251">
                  <c:v>2520</c:v>
                </c:pt>
                <c:pt idx="252">
                  <c:v>2530</c:v>
                </c:pt>
                <c:pt idx="253">
                  <c:v>2540</c:v>
                </c:pt>
                <c:pt idx="254">
                  <c:v>2550</c:v>
                </c:pt>
                <c:pt idx="255">
                  <c:v>2560</c:v>
                </c:pt>
                <c:pt idx="256">
                  <c:v>2570</c:v>
                </c:pt>
                <c:pt idx="257">
                  <c:v>2580</c:v>
                </c:pt>
                <c:pt idx="258">
                  <c:v>2590</c:v>
                </c:pt>
                <c:pt idx="259">
                  <c:v>2600</c:v>
                </c:pt>
                <c:pt idx="260">
                  <c:v>2610</c:v>
                </c:pt>
                <c:pt idx="261">
                  <c:v>2620</c:v>
                </c:pt>
                <c:pt idx="262">
                  <c:v>2630</c:v>
                </c:pt>
                <c:pt idx="263">
                  <c:v>2640</c:v>
                </c:pt>
                <c:pt idx="264">
                  <c:v>2650</c:v>
                </c:pt>
                <c:pt idx="265">
                  <c:v>2660</c:v>
                </c:pt>
                <c:pt idx="266">
                  <c:v>2670</c:v>
                </c:pt>
                <c:pt idx="267">
                  <c:v>2680</c:v>
                </c:pt>
                <c:pt idx="268">
                  <c:v>2690</c:v>
                </c:pt>
                <c:pt idx="269">
                  <c:v>2700</c:v>
                </c:pt>
                <c:pt idx="270">
                  <c:v>2710</c:v>
                </c:pt>
                <c:pt idx="271">
                  <c:v>2720</c:v>
                </c:pt>
                <c:pt idx="272">
                  <c:v>2730</c:v>
                </c:pt>
                <c:pt idx="273">
                  <c:v>2740</c:v>
                </c:pt>
                <c:pt idx="274">
                  <c:v>2750</c:v>
                </c:pt>
                <c:pt idx="275">
                  <c:v>2760</c:v>
                </c:pt>
                <c:pt idx="276">
                  <c:v>2770</c:v>
                </c:pt>
                <c:pt idx="277">
                  <c:v>2780</c:v>
                </c:pt>
                <c:pt idx="278">
                  <c:v>2790</c:v>
                </c:pt>
                <c:pt idx="279">
                  <c:v>2800</c:v>
                </c:pt>
                <c:pt idx="280">
                  <c:v>2810</c:v>
                </c:pt>
                <c:pt idx="281">
                  <c:v>2820</c:v>
                </c:pt>
                <c:pt idx="282">
                  <c:v>2830</c:v>
                </c:pt>
                <c:pt idx="283">
                  <c:v>2840</c:v>
                </c:pt>
                <c:pt idx="284">
                  <c:v>2850</c:v>
                </c:pt>
                <c:pt idx="285">
                  <c:v>2860</c:v>
                </c:pt>
                <c:pt idx="286">
                  <c:v>2870</c:v>
                </c:pt>
                <c:pt idx="287">
                  <c:v>2880</c:v>
                </c:pt>
                <c:pt idx="288">
                  <c:v>2890</c:v>
                </c:pt>
                <c:pt idx="289">
                  <c:v>2900</c:v>
                </c:pt>
                <c:pt idx="290">
                  <c:v>2910</c:v>
                </c:pt>
                <c:pt idx="291">
                  <c:v>2920</c:v>
                </c:pt>
                <c:pt idx="292">
                  <c:v>2930</c:v>
                </c:pt>
                <c:pt idx="293">
                  <c:v>2940</c:v>
                </c:pt>
                <c:pt idx="294">
                  <c:v>2950</c:v>
                </c:pt>
                <c:pt idx="295">
                  <c:v>2960</c:v>
                </c:pt>
                <c:pt idx="296">
                  <c:v>2970</c:v>
                </c:pt>
                <c:pt idx="297">
                  <c:v>2980</c:v>
                </c:pt>
                <c:pt idx="298">
                  <c:v>2990</c:v>
                </c:pt>
                <c:pt idx="299">
                  <c:v>3000</c:v>
                </c:pt>
                <c:pt idx="300">
                  <c:v>3010</c:v>
                </c:pt>
                <c:pt idx="301">
                  <c:v>3020</c:v>
                </c:pt>
                <c:pt idx="302">
                  <c:v>3030</c:v>
                </c:pt>
                <c:pt idx="303">
                  <c:v>3040</c:v>
                </c:pt>
                <c:pt idx="304">
                  <c:v>3050</c:v>
                </c:pt>
                <c:pt idx="305">
                  <c:v>3060</c:v>
                </c:pt>
                <c:pt idx="306">
                  <c:v>3070</c:v>
                </c:pt>
                <c:pt idx="307">
                  <c:v>3080</c:v>
                </c:pt>
                <c:pt idx="308">
                  <c:v>3090</c:v>
                </c:pt>
                <c:pt idx="309">
                  <c:v>3100</c:v>
                </c:pt>
                <c:pt idx="310">
                  <c:v>3110</c:v>
                </c:pt>
                <c:pt idx="311">
                  <c:v>3120</c:v>
                </c:pt>
                <c:pt idx="312">
                  <c:v>3130</c:v>
                </c:pt>
                <c:pt idx="313">
                  <c:v>3140</c:v>
                </c:pt>
                <c:pt idx="314">
                  <c:v>3150</c:v>
                </c:pt>
                <c:pt idx="315">
                  <c:v>3160</c:v>
                </c:pt>
                <c:pt idx="316">
                  <c:v>3170</c:v>
                </c:pt>
                <c:pt idx="317">
                  <c:v>3180</c:v>
                </c:pt>
                <c:pt idx="318">
                  <c:v>3190</c:v>
                </c:pt>
                <c:pt idx="319">
                  <c:v>3200</c:v>
                </c:pt>
                <c:pt idx="320">
                  <c:v>3210</c:v>
                </c:pt>
                <c:pt idx="321">
                  <c:v>3220</c:v>
                </c:pt>
                <c:pt idx="322">
                  <c:v>3230</c:v>
                </c:pt>
                <c:pt idx="323">
                  <c:v>3240</c:v>
                </c:pt>
                <c:pt idx="324">
                  <c:v>3250</c:v>
                </c:pt>
                <c:pt idx="325">
                  <c:v>3260</c:v>
                </c:pt>
                <c:pt idx="326">
                  <c:v>3270</c:v>
                </c:pt>
                <c:pt idx="327">
                  <c:v>3280</c:v>
                </c:pt>
                <c:pt idx="328">
                  <c:v>3290</c:v>
                </c:pt>
                <c:pt idx="329">
                  <c:v>3300</c:v>
                </c:pt>
                <c:pt idx="330">
                  <c:v>3310</c:v>
                </c:pt>
                <c:pt idx="331">
                  <c:v>3320</c:v>
                </c:pt>
                <c:pt idx="332">
                  <c:v>3330</c:v>
                </c:pt>
                <c:pt idx="333">
                  <c:v>3340</c:v>
                </c:pt>
                <c:pt idx="334">
                  <c:v>3350</c:v>
                </c:pt>
                <c:pt idx="335">
                  <c:v>3360</c:v>
                </c:pt>
                <c:pt idx="336">
                  <c:v>3370</c:v>
                </c:pt>
                <c:pt idx="337">
                  <c:v>3380</c:v>
                </c:pt>
                <c:pt idx="338">
                  <c:v>3390</c:v>
                </c:pt>
                <c:pt idx="339">
                  <c:v>3400</c:v>
                </c:pt>
                <c:pt idx="340">
                  <c:v>3410</c:v>
                </c:pt>
                <c:pt idx="341">
                  <c:v>3420</c:v>
                </c:pt>
                <c:pt idx="342">
                  <c:v>3430</c:v>
                </c:pt>
                <c:pt idx="343">
                  <c:v>3440</c:v>
                </c:pt>
                <c:pt idx="344">
                  <c:v>3450</c:v>
                </c:pt>
                <c:pt idx="345">
                  <c:v>3460</c:v>
                </c:pt>
                <c:pt idx="346">
                  <c:v>3470</c:v>
                </c:pt>
                <c:pt idx="347">
                  <c:v>3480</c:v>
                </c:pt>
                <c:pt idx="348">
                  <c:v>3490</c:v>
                </c:pt>
                <c:pt idx="349">
                  <c:v>3500</c:v>
                </c:pt>
                <c:pt idx="350">
                  <c:v>3510</c:v>
                </c:pt>
                <c:pt idx="351">
                  <c:v>3520</c:v>
                </c:pt>
                <c:pt idx="352">
                  <c:v>3530</c:v>
                </c:pt>
                <c:pt idx="353">
                  <c:v>3540</c:v>
                </c:pt>
                <c:pt idx="354">
                  <c:v>3550</c:v>
                </c:pt>
                <c:pt idx="355">
                  <c:v>3560</c:v>
                </c:pt>
                <c:pt idx="356">
                  <c:v>3570</c:v>
                </c:pt>
                <c:pt idx="357">
                  <c:v>3580</c:v>
                </c:pt>
                <c:pt idx="358">
                  <c:v>3590</c:v>
                </c:pt>
                <c:pt idx="359">
                  <c:v>3600</c:v>
                </c:pt>
                <c:pt idx="360">
                  <c:v>3610</c:v>
                </c:pt>
                <c:pt idx="361">
                  <c:v>3620</c:v>
                </c:pt>
                <c:pt idx="362">
                  <c:v>3630</c:v>
                </c:pt>
                <c:pt idx="363">
                  <c:v>3640</c:v>
                </c:pt>
                <c:pt idx="364">
                  <c:v>3650</c:v>
                </c:pt>
                <c:pt idx="365">
                  <c:v>3660</c:v>
                </c:pt>
                <c:pt idx="366">
                  <c:v>3670</c:v>
                </c:pt>
                <c:pt idx="367">
                  <c:v>3680</c:v>
                </c:pt>
                <c:pt idx="368">
                  <c:v>3690</c:v>
                </c:pt>
                <c:pt idx="369">
                  <c:v>3700</c:v>
                </c:pt>
                <c:pt idx="370">
                  <c:v>3710</c:v>
                </c:pt>
                <c:pt idx="371">
                  <c:v>3720</c:v>
                </c:pt>
                <c:pt idx="372">
                  <c:v>3730</c:v>
                </c:pt>
                <c:pt idx="373">
                  <c:v>3740</c:v>
                </c:pt>
                <c:pt idx="374">
                  <c:v>3750</c:v>
                </c:pt>
                <c:pt idx="375">
                  <c:v>3760</c:v>
                </c:pt>
                <c:pt idx="376">
                  <c:v>3770</c:v>
                </c:pt>
                <c:pt idx="377">
                  <c:v>3780</c:v>
                </c:pt>
                <c:pt idx="378">
                  <c:v>3790</c:v>
                </c:pt>
                <c:pt idx="379">
                  <c:v>3800</c:v>
                </c:pt>
                <c:pt idx="380">
                  <c:v>3810</c:v>
                </c:pt>
                <c:pt idx="381">
                  <c:v>3820</c:v>
                </c:pt>
                <c:pt idx="382">
                  <c:v>3830</c:v>
                </c:pt>
                <c:pt idx="383">
                  <c:v>3840</c:v>
                </c:pt>
                <c:pt idx="384">
                  <c:v>3850</c:v>
                </c:pt>
                <c:pt idx="385">
                  <c:v>3860</c:v>
                </c:pt>
                <c:pt idx="386">
                  <c:v>3870</c:v>
                </c:pt>
                <c:pt idx="387">
                  <c:v>3880</c:v>
                </c:pt>
                <c:pt idx="388">
                  <c:v>3890</c:v>
                </c:pt>
                <c:pt idx="389">
                  <c:v>3900</c:v>
                </c:pt>
                <c:pt idx="390">
                  <c:v>3910</c:v>
                </c:pt>
                <c:pt idx="391">
                  <c:v>3920</c:v>
                </c:pt>
                <c:pt idx="392">
                  <c:v>3930</c:v>
                </c:pt>
                <c:pt idx="393">
                  <c:v>3940</c:v>
                </c:pt>
                <c:pt idx="394">
                  <c:v>3950</c:v>
                </c:pt>
                <c:pt idx="395">
                  <c:v>3960</c:v>
                </c:pt>
                <c:pt idx="396">
                  <c:v>3970</c:v>
                </c:pt>
                <c:pt idx="397">
                  <c:v>3980</c:v>
                </c:pt>
                <c:pt idx="398">
                  <c:v>3990</c:v>
                </c:pt>
                <c:pt idx="399">
                  <c:v>4000</c:v>
                </c:pt>
                <c:pt idx="400">
                  <c:v>4010</c:v>
                </c:pt>
                <c:pt idx="401">
                  <c:v>4020</c:v>
                </c:pt>
                <c:pt idx="402">
                  <c:v>4030</c:v>
                </c:pt>
                <c:pt idx="403">
                  <c:v>4040</c:v>
                </c:pt>
                <c:pt idx="404">
                  <c:v>4050</c:v>
                </c:pt>
                <c:pt idx="405">
                  <c:v>4060</c:v>
                </c:pt>
                <c:pt idx="406">
                  <c:v>4070</c:v>
                </c:pt>
                <c:pt idx="407">
                  <c:v>4080</c:v>
                </c:pt>
                <c:pt idx="408">
                  <c:v>4090</c:v>
                </c:pt>
                <c:pt idx="409">
                  <c:v>4100</c:v>
                </c:pt>
                <c:pt idx="410">
                  <c:v>4110</c:v>
                </c:pt>
                <c:pt idx="411">
                  <c:v>4120</c:v>
                </c:pt>
                <c:pt idx="412">
                  <c:v>4130</c:v>
                </c:pt>
                <c:pt idx="413">
                  <c:v>4140</c:v>
                </c:pt>
                <c:pt idx="414">
                  <c:v>4150</c:v>
                </c:pt>
                <c:pt idx="415">
                  <c:v>4160</c:v>
                </c:pt>
                <c:pt idx="416">
                  <c:v>4170</c:v>
                </c:pt>
                <c:pt idx="417">
                  <c:v>4180</c:v>
                </c:pt>
                <c:pt idx="418">
                  <c:v>4190</c:v>
                </c:pt>
                <c:pt idx="419">
                  <c:v>4200</c:v>
                </c:pt>
                <c:pt idx="420">
                  <c:v>4210</c:v>
                </c:pt>
                <c:pt idx="421">
                  <c:v>4220</c:v>
                </c:pt>
                <c:pt idx="422">
                  <c:v>4230</c:v>
                </c:pt>
                <c:pt idx="423">
                  <c:v>4240</c:v>
                </c:pt>
                <c:pt idx="424">
                  <c:v>4250</c:v>
                </c:pt>
                <c:pt idx="425">
                  <c:v>4260</c:v>
                </c:pt>
                <c:pt idx="426">
                  <c:v>4270</c:v>
                </c:pt>
                <c:pt idx="427">
                  <c:v>4280</c:v>
                </c:pt>
                <c:pt idx="428">
                  <c:v>4290</c:v>
                </c:pt>
                <c:pt idx="429">
                  <c:v>4300</c:v>
                </c:pt>
                <c:pt idx="430">
                  <c:v>4310</c:v>
                </c:pt>
                <c:pt idx="431">
                  <c:v>4320</c:v>
                </c:pt>
                <c:pt idx="432">
                  <c:v>4330</c:v>
                </c:pt>
                <c:pt idx="433">
                  <c:v>4340</c:v>
                </c:pt>
                <c:pt idx="434">
                  <c:v>4350</c:v>
                </c:pt>
                <c:pt idx="435">
                  <c:v>4360</c:v>
                </c:pt>
                <c:pt idx="436">
                  <c:v>4370</c:v>
                </c:pt>
                <c:pt idx="437">
                  <c:v>4380</c:v>
                </c:pt>
                <c:pt idx="438">
                  <c:v>4390</c:v>
                </c:pt>
                <c:pt idx="439">
                  <c:v>4400</c:v>
                </c:pt>
                <c:pt idx="440">
                  <c:v>4410</c:v>
                </c:pt>
                <c:pt idx="441">
                  <c:v>4420</c:v>
                </c:pt>
                <c:pt idx="442">
                  <c:v>4430</c:v>
                </c:pt>
                <c:pt idx="443">
                  <c:v>4440</c:v>
                </c:pt>
                <c:pt idx="444">
                  <c:v>4450</c:v>
                </c:pt>
                <c:pt idx="445">
                  <c:v>4460</c:v>
                </c:pt>
                <c:pt idx="446">
                  <c:v>4470</c:v>
                </c:pt>
                <c:pt idx="447">
                  <c:v>4480</c:v>
                </c:pt>
                <c:pt idx="448">
                  <c:v>4490</c:v>
                </c:pt>
                <c:pt idx="449">
                  <c:v>4500</c:v>
                </c:pt>
                <c:pt idx="450">
                  <c:v>4510</c:v>
                </c:pt>
                <c:pt idx="451">
                  <c:v>4520</c:v>
                </c:pt>
                <c:pt idx="452">
                  <c:v>4530</c:v>
                </c:pt>
                <c:pt idx="453">
                  <c:v>4540</c:v>
                </c:pt>
                <c:pt idx="454">
                  <c:v>4550</c:v>
                </c:pt>
                <c:pt idx="455">
                  <c:v>4560</c:v>
                </c:pt>
                <c:pt idx="456">
                  <c:v>4570</c:v>
                </c:pt>
                <c:pt idx="457">
                  <c:v>4580</c:v>
                </c:pt>
                <c:pt idx="458">
                  <c:v>4590</c:v>
                </c:pt>
                <c:pt idx="459">
                  <c:v>4600</c:v>
                </c:pt>
                <c:pt idx="460">
                  <c:v>4610</c:v>
                </c:pt>
                <c:pt idx="461">
                  <c:v>4620</c:v>
                </c:pt>
                <c:pt idx="462">
                  <c:v>4630</c:v>
                </c:pt>
                <c:pt idx="463">
                  <c:v>4640</c:v>
                </c:pt>
                <c:pt idx="464">
                  <c:v>4650</c:v>
                </c:pt>
                <c:pt idx="465">
                  <c:v>4660</c:v>
                </c:pt>
                <c:pt idx="466">
                  <c:v>4670</c:v>
                </c:pt>
                <c:pt idx="467">
                  <c:v>4680</c:v>
                </c:pt>
                <c:pt idx="468">
                  <c:v>4690</c:v>
                </c:pt>
                <c:pt idx="469">
                  <c:v>4700</c:v>
                </c:pt>
                <c:pt idx="470">
                  <c:v>4710</c:v>
                </c:pt>
                <c:pt idx="471">
                  <c:v>4720</c:v>
                </c:pt>
                <c:pt idx="472">
                  <c:v>4730</c:v>
                </c:pt>
                <c:pt idx="473">
                  <c:v>4740</c:v>
                </c:pt>
                <c:pt idx="474">
                  <c:v>4750</c:v>
                </c:pt>
                <c:pt idx="475">
                  <c:v>4760</c:v>
                </c:pt>
                <c:pt idx="476">
                  <c:v>4770</c:v>
                </c:pt>
                <c:pt idx="477">
                  <c:v>4780</c:v>
                </c:pt>
                <c:pt idx="478">
                  <c:v>4790</c:v>
                </c:pt>
                <c:pt idx="479">
                  <c:v>4800</c:v>
                </c:pt>
                <c:pt idx="480">
                  <c:v>4810</c:v>
                </c:pt>
                <c:pt idx="481">
                  <c:v>4820</c:v>
                </c:pt>
                <c:pt idx="482">
                  <c:v>4830</c:v>
                </c:pt>
                <c:pt idx="483">
                  <c:v>4840</c:v>
                </c:pt>
                <c:pt idx="484">
                  <c:v>4850</c:v>
                </c:pt>
                <c:pt idx="485">
                  <c:v>4860</c:v>
                </c:pt>
                <c:pt idx="486">
                  <c:v>4870</c:v>
                </c:pt>
                <c:pt idx="487">
                  <c:v>4880</c:v>
                </c:pt>
                <c:pt idx="488">
                  <c:v>4890</c:v>
                </c:pt>
                <c:pt idx="489">
                  <c:v>4900</c:v>
                </c:pt>
                <c:pt idx="490">
                  <c:v>4910</c:v>
                </c:pt>
                <c:pt idx="491">
                  <c:v>4920</c:v>
                </c:pt>
                <c:pt idx="492">
                  <c:v>4930</c:v>
                </c:pt>
                <c:pt idx="493">
                  <c:v>4940</c:v>
                </c:pt>
                <c:pt idx="494">
                  <c:v>4950</c:v>
                </c:pt>
                <c:pt idx="495">
                  <c:v>4960</c:v>
                </c:pt>
                <c:pt idx="496">
                  <c:v>4970</c:v>
                </c:pt>
                <c:pt idx="497">
                  <c:v>4980</c:v>
                </c:pt>
                <c:pt idx="498">
                  <c:v>4990</c:v>
                </c:pt>
                <c:pt idx="499">
                  <c:v>5000</c:v>
                </c:pt>
                <c:pt idx="500">
                  <c:v>5010</c:v>
                </c:pt>
                <c:pt idx="501">
                  <c:v>5020</c:v>
                </c:pt>
                <c:pt idx="502">
                  <c:v>5030</c:v>
                </c:pt>
                <c:pt idx="503">
                  <c:v>5040</c:v>
                </c:pt>
                <c:pt idx="504">
                  <c:v>5050</c:v>
                </c:pt>
                <c:pt idx="505">
                  <c:v>5060</c:v>
                </c:pt>
                <c:pt idx="506">
                  <c:v>5070</c:v>
                </c:pt>
                <c:pt idx="507">
                  <c:v>5080</c:v>
                </c:pt>
                <c:pt idx="508">
                  <c:v>5090</c:v>
                </c:pt>
                <c:pt idx="509">
                  <c:v>5100</c:v>
                </c:pt>
                <c:pt idx="510">
                  <c:v>5110</c:v>
                </c:pt>
                <c:pt idx="511">
                  <c:v>5120</c:v>
                </c:pt>
                <c:pt idx="512">
                  <c:v>5130</c:v>
                </c:pt>
                <c:pt idx="513">
                  <c:v>5140</c:v>
                </c:pt>
                <c:pt idx="514">
                  <c:v>5150</c:v>
                </c:pt>
                <c:pt idx="515">
                  <c:v>5160</c:v>
                </c:pt>
                <c:pt idx="516">
                  <c:v>5170</c:v>
                </c:pt>
                <c:pt idx="517">
                  <c:v>5180</c:v>
                </c:pt>
                <c:pt idx="518">
                  <c:v>5190</c:v>
                </c:pt>
                <c:pt idx="519">
                  <c:v>5200</c:v>
                </c:pt>
                <c:pt idx="520">
                  <c:v>5210</c:v>
                </c:pt>
                <c:pt idx="521">
                  <c:v>5220</c:v>
                </c:pt>
                <c:pt idx="522">
                  <c:v>5230</c:v>
                </c:pt>
                <c:pt idx="523">
                  <c:v>5240</c:v>
                </c:pt>
                <c:pt idx="524">
                  <c:v>5250</c:v>
                </c:pt>
                <c:pt idx="525">
                  <c:v>5260</c:v>
                </c:pt>
                <c:pt idx="526">
                  <c:v>5270</c:v>
                </c:pt>
                <c:pt idx="527">
                  <c:v>5280</c:v>
                </c:pt>
                <c:pt idx="528">
                  <c:v>5290</c:v>
                </c:pt>
                <c:pt idx="529">
                  <c:v>5300</c:v>
                </c:pt>
                <c:pt idx="530">
                  <c:v>5310</c:v>
                </c:pt>
                <c:pt idx="531">
                  <c:v>5320</c:v>
                </c:pt>
                <c:pt idx="532">
                  <c:v>5330</c:v>
                </c:pt>
                <c:pt idx="533">
                  <c:v>5340</c:v>
                </c:pt>
                <c:pt idx="534">
                  <c:v>5350</c:v>
                </c:pt>
                <c:pt idx="535">
                  <c:v>5360</c:v>
                </c:pt>
                <c:pt idx="536">
                  <c:v>5370</c:v>
                </c:pt>
                <c:pt idx="537">
                  <c:v>5380</c:v>
                </c:pt>
                <c:pt idx="538">
                  <c:v>5390</c:v>
                </c:pt>
                <c:pt idx="539">
                  <c:v>5400</c:v>
                </c:pt>
                <c:pt idx="540">
                  <c:v>5410</c:v>
                </c:pt>
                <c:pt idx="541">
                  <c:v>5420</c:v>
                </c:pt>
                <c:pt idx="542">
                  <c:v>5430</c:v>
                </c:pt>
                <c:pt idx="543">
                  <c:v>5440</c:v>
                </c:pt>
                <c:pt idx="544">
                  <c:v>5450</c:v>
                </c:pt>
                <c:pt idx="545">
                  <c:v>5460</c:v>
                </c:pt>
                <c:pt idx="546">
                  <c:v>5470</c:v>
                </c:pt>
                <c:pt idx="547">
                  <c:v>5480</c:v>
                </c:pt>
                <c:pt idx="548">
                  <c:v>5490</c:v>
                </c:pt>
                <c:pt idx="549">
                  <c:v>5500</c:v>
                </c:pt>
                <c:pt idx="550">
                  <c:v>5510</c:v>
                </c:pt>
                <c:pt idx="551">
                  <c:v>5520</c:v>
                </c:pt>
                <c:pt idx="552">
                  <c:v>5530</c:v>
                </c:pt>
                <c:pt idx="553">
                  <c:v>5540</c:v>
                </c:pt>
                <c:pt idx="554">
                  <c:v>5550</c:v>
                </c:pt>
                <c:pt idx="555">
                  <c:v>5560</c:v>
                </c:pt>
                <c:pt idx="556">
                  <c:v>5570</c:v>
                </c:pt>
                <c:pt idx="557">
                  <c:v>5580</c:v>
                </c:pt>
                <c:pt idx="558">
                  <c:v>5590</c:v>
                </c:pt>
                <c:pt idx="559">
                  <c:v>5600</c:v>
                </c:pt>
                <c:pt idx="560">
                  <c:v>5610</c:v>
                </c:pt>
                <c:pt idx="561">
                  <c:v>5620</c:v>
                </c:pt>
                <c:pt idx="562">
                  <c:v>5630</c:v>
                </c:pt>
                <c:pt idx="563">
                  <c:v>5640</c:v>
                </c:pt>
                <c:pt idx="564">
                  <c:v>5650</c:v>
                </c:pt>
                <c:pt idx="565">
                  <c:v>5660</c:v>
                </c:pt>
                <c:pt idx="566">
                  <c:v>5670</c:v>
                </c:pt>
                <c:pt idx="567">
                  <c:v>5680</c:v>
                </c:pt>
                <c:pt idx="568">
                  <c:v>5690</c:v>
                </c:pt>
                <c:pt idx="569">
                  <c:v>5700</c:v>
                </c:pt>
                <c:pt idx="570">
                  <c:v>5710</c:v>
                </c:pt>
                <c:pt idx="571">
                  <c:v>5720</c:v>
                </c:pt>
                <c:pt idx="572">
                  <c:v>5730</c:v>
                </c:pt>
                <c:pt idx="573">
                  <c:v>5740</c:v>
                </c:pt>
                <c:pt idx="574">
                  <c:v>5750</c:v>
                </c:pt>
                <c:pt idx="575">
                  <c:v>5760</c:v>
                </c:pt>
                <c:pt idx="576">
                  <c:v>5770</c:v>
                </c:pt>
                <c:pt idx="577">
                  <c:v>5780</c:v>
                </c:pt>
                <c:pt idx="578">
                  <c:v>5790</c:v>
                </c:pt>
                <c:pt idx="579">
                  <c:v>5800</c:v>
                </c:pt>
                <c:pt idx="580">
                  <c:v>5810</c:v>
                </c:pt>
                <c:pt idx="581">
                  <c:v>5820</c:v>
                </c:pt>
                <c:pt idx="582">
                  <c:v>5830</c:v>
                </c:pt>
                <c:pt idx="583">
                  <c:v>5840</c:v>
                </c:pt>
                <c:pt idx="584">
                  <c:v>5850</c:v>
                </c:pt>
                <c:pt idx="585">
                  <c:v>5860</c:v>
                </c:pt>
                <c:pt idx="586">
                  <c:v>5870</c:v>
                </c:pt>
                <c:pt idx="587">
                  <c:v>5880</c:v>
                </c:pt>
                <c:pt idx="588">
                  <c:v>5890</c:v>
                </c:pt>
                <c:pt idx="589">
                  <c:v>5900</c:v>
                </c:pt>
                <c:pt idx="590">
                  <c:v>5910</c:v>
                </c:pt>
                <c:pt idx="591">
                  <c:v>5920</c:v>
                </c:pt>
                <c:pt idx="592">
                  <c:v>5930</c:v>
                </c:pt>
                <c:pt idx="593">
                  <c:v>5940</c:v>
                </c:pt>
                <c:pt idx="594">
                  <c:v>5950</c:v>
                </c:pt>
                <c:pt idx="595">
                  <c:v>5960</c:v>
                </c:pt>
                <c:pt idx="596">
                  <c:v>5970</c:v>
                </c:pt>
                <c:pt idx="597">
                  <c:v>5980</c:v>
                </c:pt>
                <c:pt idx="598">
                  <c:v>5990</c:v>
                </c:pt>
                <c:pt idx="599">
                  <c:v>6000</c:v>
                </c:pt>
                <c:pt idx="600">
                  <c:v>6010</c:v>
                </c:pt>
                <c:pt idx="601">
                  <c:v>6020</c:v>
                </c:pt>
                <c:pt idx="602">
                  <c:v>6030</c:v>
                </c:pt>
                <c:pt idx="603">
                  <c:v>6040</c:v>
                </c:pt>
                <c:pt idx="604">
                  <c:v>6050</c:v>
                </c:pt>
                <c:pt idx="605">
                  <c:v>6060</c:v>
                </c:pt>
                <c:pt idx="606">
                  <c:v>6070</c:v>
                </c:pt>
                <c:pt idx="607">
                  <c:v>6080</c:v>
                </c:pt>
                <c:pt idx="608">
                  <c:v>6090</c:v>
                </c:pt>
                <c:pt idx="609">
                  <c:v>6100</c:v>
                </c:pt>
                <c:pt idx="610">
                  <c:v>6110</c:v>
                </c:pt>
                <c:pt idx="611">
                  <c:v>6120</c:v>
                </c:pt>
                <c:pt idx="612">
                  <c:v>6130</c:v>
                </c:pt>
                <c:pt idx="613">
                  <c:v>6140</c:v>
                </c:pt>
                <c:pt idx="614">
                  <c:v>6150</c:v>
                </c:pt>
                <c:pt idx="615">
                  <c:v>6160</c:v>
                </c:pt>
                <c:pt idx="616">
                  <c:v>6170</c:v>
                </c:pt>
                <c:pt idx="617">
                  <c:v>6180</c:v>
                </c:pt>
                <c:pt idx="618">
                  <c:v>6190</c:v>
                </c:pt>
                <c:pt idx="619">
                  <c:v>6200</c:v>
                </c:pt>
                <c:pt idx="620">
                  <c:v>6210</c:v>
                </c:pt>
                <c:pt idx="621">
                  <c:v>6220</c:v>
                </c:pt>
                <c:pt idx="622">
                  <c:v>6230</c:v>
                </c:pt>
                <c:pt idx="623">
                  <c:v>6240</c:v>
                </c:pt>
                <c:pt idx="624">
                  <c:v>6250</c:v>
                </c:pt>
                <c:pt idx="625">
                  <c:v>6260</c:v>
                </c:pt>
                <c:pt idx="626">
                  <c:v>6270</c:v>
                </c:pt>
                <c:pt idx="627">
                  <c:v>6280</c:v>
                </c:pt>
                <c:pt idx="628">
                  <c:v>6290</c:v>
                </c:pt>
                <c:pt idx="629">
                  <c:v>6300</c:v>
                </c:pt>
                <c:pt idx="630">
                  <c:v>6310</c:v>
                </c:pt>
                <c:pt idx="631">
                  <c:v>6320</c:v>
                </c:pt>
                <c:pt idx="632">
                  <c:v>6330</c:v>
                </c:pt>
                <c:pt idx="633">
                  <c:v>6340</c:v>
                </c:pt>
                <c:pt idx="634">
                  <c:v>6350</c:v>
                </c:pt>
                <c:pt idx="635">
                  <c:v>6360</c:v>
                </c:pt>
                <c:pt idx="636">
                  <c:v>6370</c:v>
                </c:pt>
                <c:pt idx="637">
                  <c:v>6380</c:v>
                </c:pt>
                <c:pt idx="638">
                  <c:v>6390</c:v>
                </c:pt>
                <c:pt idx="639">
                  <c:v>6400</c:v>
                </c:pt>
                <c:pt idx="640">
                  <c:v>6410</c:v>
                </c:pt>
                <c:pt idx="641">
                  <c:v>6420</c:v>
                </c:pt>
                <c:pt idx="642">
                  <c:v>6430</c:v>
                </c:pt>
                <c:pt idx="643">
                  <c:v>6440</c:v>
                </c:pt>
                <c:pt idx="644">
                  <c:v>6450</c:v>
                </c:pt>
                <c:pt idx="645">
                  <c:v>6460</c:v>
                </c:pt>
                <c:pt idx="646">
                  <c:v>6470</c:v>
                </c:pt>
                <c:pt idx="647">
                  <c:v>6480</c:v>
                </c:pt>
                <c:pt idx="648">
                  <c:v>6490</c:v>
                </c:pt>
                <c:pt idx="649">
                  <c:v>6500</c:v>
                </c:pt>
                <c:pt idx="650">
                  <c:v>6510</c:v>
                </c:pt>
                <c:pt idx="651">
                  <c:v>6520</c:v>
                </c:pt>
                <c:pt idx="652">
                  <c:v>6530</c:v>
                </c:pt>
                <c:pt idx="653">
                  <c:v>6540</c:v>
                </c:pt>
                <c:pt idx="654">
                  <c:v>6550</c:v>
                </c:pt>
                <c:pt idx="655">
                  <c:v>6560</c:v>
                </c:pt>
                <c:pt idx="656">
                  <c:v>6570</c:v>
                </c:pt>
                <c:pt idx="657">
                  <c:v>6580</c:v>
                </c:pt>
                <c:pt idx="658">
                  <c:v>6590</c:v>
                </c:pt>
                <c:pt idx="659">
                  <c:v>6600</c:v>
                </c:pt>
                <c:pt idx="660">
                  <c:v>6610</c:v>
                </c:pt>
                <c:pt idx="661">
                  <c:v>6620</c:v>
                </c:pt>
                <c:pt idx="662">
                  <c:v>6630</c:v>
                </c:pt>
                <c:pt idx="663">
                  <c:v>6640</c:v>
                </c:pt>
                <c:pt idx="664">
                  <c:v>6650</c:v>
                </c:pt>
                <c:pt idx="665">
                  <c:v>6660</c:v>
                </c:pt>
                <c:pt idx="666">
                  <c:v>6670</c:v>
                </c:pt>
                <c:pt idx="667">
                  <c:v>6680</c:v>
                </c:pt>
                <c:pt idx="668">
                  <c:v>6690</c:v>
                </c:pt>
                <c:pt idx="669">
                  <c:v>6700</c:v>
                </c:pt>
                <c:pt idx="670">
                  <c:v>6710</c:v>
                </c:pt>
                <c:pt idx="671">
                  <c:v>6720</c:v>
                </c:pt>
                <c:pt idx="672">
                  <c:v>6730</c:v>
                </c:pt>
                <c:pt idx="673">
                  <c:v>6740</c:v>
                </c:pt>
                <c:pt idx="674">
                  <c:v>6750</c:v>
                </c:pt>
                <c:pt idx="675">
                  <c:v>6760</c:v>
                </c:pt>
                <c:pt idx="676">
                  <c:v>6770</c:v>
                </c:pt>
                <c:pt idx="677">
                  <c:v>6780</c:v>
                </c:pt>
                <c:pt idx="678">
                  <c:v>6790</c:v>
                </c:pt>
                <c:pt idx="679">
                  <c:v>6800</c:v>
                </c:pt>
                <c:pt idx="680">
                  <c:v>6810</c:v>
                </c:pt>
                <c:pt idx="681">
                  <c:v>6820</c:v>
                </c:pt>
                <c:pt idx="682">
                  <c:v>6830</c:v>
                </c:pt>
                <c:pt idx="683">
                  <c:v>6840</c:v>
                </c:pt>
                <c:pt idx="684">
                  <c:v>6850</c:v>
                </c:pt>
                <c:pt idx="685">
                  <c:v>6860</c:v>
                </c:pt>
                <c:pt idx="686">
                  <c:v>6870</c:v>
                </c:pt>
                <c:pt idx="687">
                  <c:v>6880</c:v>
                </c:pt>
                <c:pt idx="688">
                  <c:v>6890</c:v>
                </c:pt>
                <c:pt idx="689">
                  <c:v>6900</c:v>
                </c:pt>
                <c:pt idx="690">
                  <c:v>6910</c:v>
                </c:pt>
                <c:pt idx="691">
                  <c:v>6920</c:v>
                </c:pt>
                <c:pt idx="692">
                  <c:v>6930</c:v>
                </c:pt>
                <c:pt idx="693">
                  <c:v>6940</c:v>
                </c:pt>
                <c:pt idx="694">
                  <c:v>6950</c:v>
                </c:pt>
                <c:pt idx="695">
                  <c:v>6960</c:v>
                </c:pt>
                <c:pt idx="696">
                  <c:v>6970</c:v>
                </c:pt>
                <c:pt idx="697">
                  <c:v>6980</c:v>
                </c:pt>
                <c:pt idx="698">
                  <c:v>6990</c:v>
                </c:pt>
                <c:pt idx="699">
                  <c:v>7000</c:v>
                </c:pt>
                <c:pt idx="700">
                  <c:v>7010</c:v>
                </c:pt>
                <c:pt idx="701">
                  <c:v>7020</c:v>
                </c:pt>
                <c:pt idx="702">
                  <c:v>7030</c:v>
                </c:pt>
                <c:pt idx="703">
                  <c:v>7040</c:v>
                </c:pt>
                <c:pt idx="704">
                  <c:v>7050</c:v>
                </c:pt>
                <c:pt idx="705">
                  <c:v>7060</c:v>
                </c:pt>
                <c:pt idx="706">
                  <c:v>7070</c:v>
                </c:pt>
                <c:pt idx="707">
                  <c:v>7080</c:v>
                </c:pt>
                <c:pt idx="708">
                  <c:v>7090</c:v>
                </c:pt>
                <c:pt idx="709">
                  <c:v>7100</c:v>
                </c:pt>
                <c:pt idx="710">
                  <c:v>7110</c:v>
                </c:pt>
                <c:pt idx="711">
                  <c:v>7120</c:v>
                </c:pt>
                <c:pt idx="712">
                  <c:v>7130</c:v>
                </c:pt>
                <c:pt idx="713">
                  <c:v>7140</c:v>
                </c:pt>
                <c:pt idx="714">
                  <c:v>7150</c:v>
                </c:pt>
                <c:pt idx="715">
                  <c:v>7160</c:v>
                </c:pt>
                <c:pt idx="716">
                  <c:v>7170</c:v>
                </c:pt>
                <c:pt idx="717">
                  <c:v>7180</c:v>
                </c:pt>
                <c:pt idx="718">
                  <c:v>7190</c:v>
                </c:pt>
                <c:pt idx="719">
                  <c:v>7200</c:v>
                </c:pt>
                <c:pt idx="720">
                  <c:v>7210</c:v>
                </c:pt>
                <c:pt idx="721">
                  <c:v>7220</c:v>
                </c:pt>
                <c:pt idx="722">
                  <c:v>7230</c:v>
                </c:pt>
                <c:pt idx="723">
                  <c:v>7240</c:v>
                </c:pt>
                <c:pt idx="724">
                  <c:v>7250</c:v>
                </c:pt>
                <c:pt idx="725">
                  <c:v>7260</c:v>
                </c:pt>
                <c:pt idx="726">
                  <c:v>7270</c:v>
                </c:pt>
                <c:pt idx="727">
                  <c:v>7280</c:v>
                </c:pt>
                <c:pt idx="728">
                  <c:v>7290</c:v>
                </c:pt>
                <c:pt idx="729">
                  <c:v>7300</c:v>
                </c:pt>
                <c:pt idx="730">
                  <c:v>7310</c:v>
                </c:pt>
                <c:pt idx="731">
                  <c:v>7320</c:v>
                </c:pt>
                <c:pt idx="732">
                  <c:v>7330</c:v>
                </c:pt>
                <c:pt idx="733">
                  <c:v>7340</c:v>
                </c:pt>
                <c:pt idx="734">
                  <c:v>7350</c:v>
                </c:pt>
                <c:pt idx="735">
                  <c:v>7360</c:v>
                </c:pt>
                <c:pt idx="736">
                  <c:v>7370</c:v>
                </c:pt>
                <c:pt idx="737">
                  <c:v>7380</c:v>
                </c:pt>
                <c:pt idx="738">
                  <c:v>7390</c:v>
                </c:pt>
                <c:pt idx="739">
                  <c:v>7400</c:v>
                </c:pt>
                <c:pt idx="740">
                  <c:v>7410</c:v>
                </c:pt>
                <c:pt idx="741">
                  <c:v>7420</c:v>
                </c:pt>
                <c:pt idx="742">
                  <c:v>7430</c:v>
                </c:pt>
                <c:pt idx="743">
                  <c:v>7440</c:v>
                </c:pt>
                <c:pt idx="744">
                  <c:v>7450</c:v>
                </c:pt>
                <c:pt idx="745">
                  <c:v>7460</c:v>
                </c:pt>
                <c:pt idx="746">
                  <c:v>7470</c:v>
                </c:pt>
                <c:pt idx="747">
                  <c:v>7480</c:v>
                </c:pt>
                <c:pt idx="748">
                  <c:v>7490</c:v>
                </c:pt>
                <c:pt idx="749">
                  <c:v>7500</c:v>
                </c:pt>
                <c:pt idx="750">
                  <c:v>7510</c:v>
                </c:pt>
                <c:pt idx="751">
                  <c:v>7520</c:v>
                </c:pt>
                <c:pt idx="752">
                  <c:v>7530</c:v>
                </c:pt>
                <c:pt idx="753">
                  <c:v>7540</c:v>
                </c:pt>
                <c:pt idx="754">
                  <c:v>7550</c:v>
                </c:pt>
                <c:pt idx="755">
                  <c:v>7560</c:v>
                </c:pt>
                <c:pt idx="756">
                  <c:v>7570</c:v>
                </c:pt>
                <c:pt idx="757">
                  <c:v>7580</c:v>
                </c:pt>
                <c:pt idx="758">
                  <c:v>7590</c:v>
                </c:pt>
                <c:pt idx="759">
                  <c:v>7600</c:v>
                </c:pt>
                <c:pt idx="760">
                  <c:v>7610</c:v>
                </c:pt>
                <c:pt idx="761">
                  <c:v>7620</c:v>
                </c:pt>
                <c:pt idx="762">
                  <c:v>7630</c:v>
                </c:pt>
                <c:pt idx="763">
                  <c:v>7640</c:v>
                </c:pt>
                <c:pt idx="764">
                  <c:v>7650</c:v>
                </c:pt>
                <c:pt idx="765">
                  <c:v>7660</c:v>
                </c:pt>
                <c:pt idx="766">
                  <c:v>7670</c:v>
                </c:pt>
                <c:pt idx="767">
                  <c:v>7680</c:v>
                </c:pt>
                <c:pt idx="768">
                  <c:v>7690</c:v>
                </c:pt>
                <c:pt idx="769">
                  <c:v>7700</c:v>
                </c:pt>
                <c:pt idx="770">
                  <c:v>7710</c:v>
                </c:pt>
                <c:pt idx="771">
                  <c:v>7720</c:v>
                </c:pt>
                <c:pt idx="772">
                  <c:v>7730</c:v>
                </c:pt>
                <c:pt idx="773">
                  <c:v>7740</c:v>
                </c:pt>
                <c:pt idx="774">
                  <c:v>7750</c:v>
                </c:pt>
                <c:pt idx="775">
                  <c:v>7760</c:v>
                </c:pt>
                <c:pt idx="776">
                  <c:v>7770</c:v>
                </c:pt>
                <c:pt idx="777">
                  <c:v>7780</c:v>
                </c:pt>
                <c:pt idx="778">
                  <c:v>7790</c:v>
                </c:pt>
                <c:pt idx="779">
                  <c:v>7800</c:v>
                </c:pt>
                <c:pt idx="780">
                  <c:v>7810</c:v>
                </c:pt>
                <c:pt idx="781">
                  <c:v>7820</c:v>
                </c:pt>
                <c:pt idx="782">
                  <c:v>7830</c:v>
                </c:pt>
                <c:pt idx="783">
                  <c:v>7840</c:v>
                </c:pt>
                <c:pt idx="784">
                  <c:v>7850</c:v>
                </c:pt>
                <c:pt idx="785">
                  <c:v>7860</c:v>
                </c:pt>
                <c:pt idx="786">
                  <c:v>7870</c:v>
                </c:pt>
                <c:pt idx="787">
                  <c:v>7880</c:v>
                </c:pt>
                <c:pt idx="788">
                  <c:v>7890</c:v>
                </c:pt>
                <c:pt idx="789">
                  <c:v>7900</c:v>
                </c:pt>
                <c:pt idx="790">
                  <c:v>7910</c:v>
                </c:pt>
                <c:pt idx="791">
                  <c:v>7920</c:v>
                </c:pt>
                <c:pt idx="792">
                  <c:v>7930</c:v>
                </c:pt>
                <c:pt idx="793">
                  <c:v>7940</c:v>
                </c:pt>
                <c:pt idx="794">
                  <c:v>7950</c:v>
                </c:pt>
                <c:pt idx="795">
                  <c:v>7960</c:v>
                </c:pt>
                <c:pt idx="796">
                  <c:v>7970</c:v>
                </c:pt>
                <c:pt idx="797">
                  <c:v>7980</c:v>
                </c:pt>
                <c:pt idx="798">
                  <c:v>7990</c:v>
                </c:pt>
                <c:pt idx="799">
                  <c:v>8000</c:v>
                </c:pt>
                <c:pt idx="800">
                  <c:v>8010</c:v>
                </c:pt>
                <c:pt idx="801">
                  <c:v>8020</c:v>
                </c:pt>
                <c:pt idx="802">
                  <c:v>8030</c:v>
                </c:pt>
                <c:pt idx="803">
                  <c:v>8040</c:v>
                </c:pt>
                <c:pt idx="804">
                  <c:v>8050</c:v>
                </c:pt>
                <c:pt idx="805">
                  <c:v>8060</c:v>
                </c:pt>
                <c:pt idx="806">
                  <c:v>8070</c:v>
                </c:pt>
                <c:pt idx="807">
                  <c:v>8080</c:v>
                </c:pt>
                <c:pt idx="808">
                  <c:v>8090</c:v>
                </c:pt>
                <c:pt idx="809">
                  <c:v>8100</c:v>
                </c:pt>
                <c:pt idx="810">
                  <c:v>8110</c:v>
                </c:pt>
                <c:pt idx="811">
                  <c:v>8120</c:v>
                </c:pt>
                <c:pt idx="812">
                  <c:v>8130</c:v>
                </c:pt>
                <c:pt idx="813">
                  <c:v>8140</c:v>
                </c:pt>
                <c:pt idx="814">
                  <c:v>8150</c:v>
                </c:pt>
                <c:pt idx="815">
                  <c:v>8160</c:v>
                </c:pt>
                <c:pt idx="816">
                  <c:v>8170</c:v>
                </c:pt>
                <c:pt idx="817">
                  <c:v>8180</c:v>
                </c:pt>
                <c:pt idx="818">
                  <c:v>8190</c:v>
                </c:pt>
                <c:pt idx="819">
                  <c:v>8200</c:v>
                </c:pt>
                <c:pt idx="820">
                  <c:v>8210</c:v>
                </c:pt>
                <c:pt idx="821">
                  <c:v>8220</c:v>
                </c:pt>
                <c:pt idx="822">
                  <c:v>8230</c:v>
                </c:pt>
                <c:pt idx="823">
                  <c:v>8240</c:v>
                </c:pt>
                <c:pt idx="824">
                  <c:v>8250</c:v>
                </c:pt>
                <c:pt idx="825">
                  <c:v>8260</c:v>
                </c:pt>
                <c:pt idx="826">
                  <c:v>8270</c:v>
                </c:pt>
                <c:pt idx="827">
                  <c:v>8280</c:v>
                </c:pt>
                <c:pt idx="828">
                  <c:v>8290</c:v>
                </c:pt>
                <c:pt idx="829">
                  <c:v>8300</c:v>
                </c:pt>
                <c:pt idx="830">
                  <c:v>8310</c:v>
                </c:pt>
                <c:pt idx="831">
                  <c:v>8320</c:v>
                </c:pt>
                <c:pt idx="832">
                  <c:v>8330</c:v>
                </c:pt>
                <c:pt idx="833">
                  <c:v>8340</c:v>
                </c:pt>
                <c:pt idx="834">
                  <c:v>8350</c:v>
                </c:pt>
                <c:pt idx="835">
                  <c:v>8360</c:v>
                </c:pt>
                <c:pt idx="836">
                  <c:v>8370</c:v>
                </c:pt>
                <c:pt idx="837">
                  <c:v>8380</c:v>
                </c:pt>
                <c:pt idx="838">
                  <c:v>8390</c:v>
                </c:pt>
                <c:pt idx="839">
                  <c:v>8400</c:v>
                </c:pt>
                <c:pt idx="840">
                  <c:v>8410</c:v>
                </c:pt>
                <c:pt idx="841">
                  <c:v>8420</c:v>
                </c:pt>
                <c:pt idx="842">
                  <c:v>8430</c:v>
                </c:pt>
                <c:pt idx="843">
                  <c:v>8440</c:v>
                </c:pt>
                <c:pt idx="844">
                  <c:v>8450</c:v>
                </c:pt>
                <c:pt idx="845">
                  <c:v>8460</c:v>
                </c:pt>
                <c:pt idx="846">
                  <c:v>8470</c:v>
                </c:pt>
                <c:pt idx="847">
                  <c:v>8480</c:v>
                </c:pt>
                <c:pt idx="848">
                  <c:v>8490</c:v>
                </c:pt>
                <c:pt idx="849">
                  <c:v>8500</c:v>
                </c:pt>
                <c:pt idx="850">
                  <c:v>8510</c:v>
                </c:pt>
                <c:pt idx="851">
                  <c:v>8520</c:v>
                </c:pt>
                <c:pt idx="852">
                  <c:v>8530</c:v>
                </c:pt>
                <c:pt idx="853">
                  <c:v>8540</c:v>
                </c:pt>
                <c:pt idx="854">
                  <c:v>8550</c:v>
                </c:pt>
                <c:pt idx="855">
                  <c:v>8560</c:v>
                </c:pt>
                <c:pt idx="856">
                  <c:v>8570</c:v>
                </c:pt>
                <c:pt idx="857">
                  <c:v>8580</c:v>
                </c:pt>
                <c:pt idx="858">
                  <c:v>8590</c:v>
                </c:pt>
                <c:pt idx="859">
                  <c:v>8600</c:v>
                </c:pt>
                <c:pt idx="860">
                  <c:v>8610</c:v>
                </c:pt>
                <c:pt idx="861">
                  <c:v>8620</c:v>
                </c:pt>
                <c:pt idx="862">
                  <c:v>8630</c:v>
                </c:pt>
                <c:pt idx="863">
                  <c:v>8640</c:v>
                </c:pt>
                <c:pt idx="864">
                  <c:v>8650</c:v>
                </c:pt>
                <c:pt idx="865">
                  <c:v>8660</c:v>
                </c:pt>
                <c:pt idx="866">
                  <c:v>8670</c:v>
                </c:pt>
                <c:pt idx="867">
                  <c:v>8680</c:v>
                </c:pt>
                <c:pt idx="868">
                  <c:v>8690</c:v>
                </c:pt>
                <c:pt idx="869">
                  <c:v>8700</c:v>
                </c:pt>
                <c:pt idx="870">
                  <c:v>8710</c:v>
                </c:pt>
                <c:pt idx="871">
                  <c:v>8720</c:v>
                </c:pt>
                <c:pt idx="872">
                  <c:v>8730</c:v>
                </c:pt>
                <c:pt idx="873">
                  <c:v>8740</c:v>
                </c:pt>
                <c:pt idx="874">
                  <c:v>8750</c:v>
                </c:pt>
                <c:pt idx="875">
                  <c:v>8760</c:v>
                </c:pt>
                <c:pt idx="876">
                  <c:v>8770</c:v>
                </c:pt>
                <c:pt idx="877">
                  <c:v>8780</c:v>
                </c:pt>
                <c:pt idx="878">
                  <c:v>8790</c:v>
                </c:pt>
                <c:pt idx="879">
                  <c:v>8800</c:v>
                </c:pt>
                <c:pt idx="880">
                  <c:v>8810</c:v>
                </c:pt>
                <c:pt idx="881">
                  <c:v>8820</c:v>
                </c:pt>
                <c:pt idx="882">
                  <c:v>8830</c:v>
                </c:pt>
                <c:pt idx="883">
                  <c:v>8840</c:v>
                </c:pt>
                <c:pt idx="884">
                  <c:v>8850</c:v>
                </c:pt>
                <c:pt idx="885">
                  <c:v>8860</c:v>
                </c:pt>
                <c:pt idx="886">
                  <c:v>8870</c:v>
                </c:pt>
                <c:pt idx="887">
                  <c:v>8880</c:v>
                </c:pt>
                <c:pt idx="888">
                  <c:v>8890</c:v>
                </c:pt>
                <c:pt idx="889">
                  <c:v>8900</c:v>
                </c:pt>
                <c:pt idx="890">
                  <c:v>8910</c:v>
                </c:pt>
                <c:pt idx="891">
                  <c:v>8920</c:v>
                </c:pt>
                <c:pt idx="892">
                  <c:v>8930</c:v>
                </c:pt>
                <c:pt idx="893">
                  <c:v>8940</c:v>
                </c:pt>
                <c:pt idx="894">
                  <c:v>8950</c:v>
                </c:pt>
                <c:pt idx="895">
                  <c:v>8960</c:v>
                </c:pt>
                <c:pt idx="896">
                  <c:v>8970</c:v>
                </c:pt>
                <c:pt idx="897">
                  <c:v>8980</c:v>
                </c:pt>
                <c:pt idx="898">
                  <c:v>8990</c:v>
                </c:pt>
                <c:pt idx="899">
                  <c:v>9000</c:v>
                </c:pt>
                <c:pt idx="900">
                  <c:v>9010</c:v>
                </c:pt>
                <c:pt idx="901">
                  <c:v>9020</c:v>
                </c:pt>
                <c:pt idx="902">
                  <c:v>9030</c:v>
                </c:pt>
                <c:pt idx="903">
                  <c:v>9040</c:v>
                </c:pt>
                <c:pt idx="904">
                  <c:v>9050</c:v>
                </c:pt>
                <c:pt idx="905">
                  <c:v>9060</c:v>
                </c:pt>
                <c:pt idx="906">
                  <c:v>9070</c:v>
                </c:pt>
                <c:pt idx="907">
                  <c:v>9080</c:v>
                </c:pt>
                <c:pt idx="908">
                  <c:v>9090</c:v>
                </c:pt>
                <c:pt idx="909">
                  <c:v>9100</c:v>
                </c:pt>
                <c:pt idx="910">
                  <c:v>9110</c:v>
                </c:pt>
                <c:pt idx="911">
                  <c:v>9120</c:v>
                </c:pt>
                <c:pt idx="912">
                  <c:v>9130</c:v>
                </c:pt>
                <c:pt idx="913">
                  <c:v>9140</c:v>
                </c:pt>
                <c:pt idx="914">
                  <c:v>9150</c:v>
                </c:pt>
                <c:pt idx="915">
                  <c:v>9160</c:v>
                </c:pt>
                <c:pt idx="916">
                  <c:v>9170</c:v>
                </c:pt>
                <c:pt idx="917">
                  <c:v>9180</c:v>
                </c:pt>
                <c:pt idx="918">
                  <c:v>9190</c:v>
                </c:pt>
                <c:pt idx="919">
                  <c:v>9200</c:v>
                </c:pt>
                <c:pt idx="920">
                  <c:v>9210</c:v>
                </c:pt>
                <c:pt idx="921">
                  <c:v>9220</c:v>
                </c:pt>
                <c:pt idx="922">
                  <c:v>9230</c:v>
                </c:pt>
                <c:pt idx="923">
                  <c:v>9240</c:v>
                </c:pt>
                <c:pt idx="924">
                  <c:v>9250</c:v>
                </c:pt>
                <c:pt idx="925">
                  <c:v>9260</c:v>
                </c:pt>
                <c:pt idx="926">
                  <c:v>9270</c:v>
                </c:pt>
                <c:pt idx="927">
                  <c:v>9280</c:v>
                </c:pt>
                <c:pt idx="928">
                  <c:v>9290</c:v>
                </c:pt>
                <c:pt idx="929">
                  <c:v>9300</c:v>
                </c:pt>
                <c:pt idx="930">
                  <c:v>9310</c:v>
                </c:pt>
                <c:pt idx="931">
                  <c:v>9320</c:v>
                </c:pt>
                <c:pt idx="932">
                  <c:v>9330</c:v>
                </c:pt>
                <c:pt idx="933">
                  <c:v>9340</c:v>
                </c:pt>
                <c:pt idx="934">
                  <c:v>9350</c:v>
                </c:pt>
                <c:pt idx="935">
                  <c:v>9360</c:v>
                </c:pt>
                <c:pt idx="936">
                  <c:v>9370</c:v>
                </c:pt>
                <c:pt idx="937">
                  <c:v>9380</c:v>
                </c:pt>
                <c:pt idx="938">
                  <c:v>9390</c:v>
                </c:pt>
                <c:pt idx="939">
                  <c:v>9400</c:v>
                </c:pt>
                <c:pt idx="940">
                  <c:v>9410</c:v>
                </c:pt>
                <c:pt idx="941">
                  <c:v>9420</c:v>
                </c:pt>
                <c:pt idx="942">
                  <c:v>9430</c:v>
                </c:pt>
                <c:pt idx="943">
                  <c:v>9440</c:v>
                </c:pt>
                <c:pt idx="944">
                  <c:v>9450</c:v>
                </c:pt>
                <c:pt idx="945">
                  <c:v>9460</c:v>
                </c:pt>
                <c:pt idx="946">
                  <c:v>9470</c:v>
                </c:pt>
                <c:pt idx="947">
                  <c:v>9480</c:v>
                </c:pt>
                <c:pt idx="948">
                  <c:v>9490</c:v>
                </c:pt>
                <c:pt idx="949">
                  <c:v>9500</c:v>
                </c:pt>
                <c:pt idx="950">
                  <c:v>9510</c:v>
                </c:pt>
                <c:pt idx="951">
                  <c:v>9520</c:v>
                </c:pt>
                <c:pt idx="952">
                  <c:v>9530</c:v>
                </c:pt>
                <c:pt idx="953">
                  <c:v>9540</c:v>
                </c:pt>
                <c:pt idx="954">
                  <c:v>9550</c:v>
                </c:pt>
                <c:pt idx="955">
                  <c:v>9560</c:v>
                </c:pt>
                <c:pt idx="956">
                  <c:v>9570</c:v>
                </c:pt>
                <c:pt idx="957">
                  <c:v>9580</c:v>
                </c:pt>
                <c:pt idx="958">
                  <c:v>9590</c:v>
                </c:pt>
                <c:pt idx="959">
                  <c:v>9600</c:v>
                </c:pt>
                <c:pt idx="960">
                  <c:v>9610</c:v>
                </c:pt>
                <c:pt idx="961">
                  <c:v>9620</c:v>
                </c:pt>
                <c:pt idx="962">
                  <c:v>9630</c:v>
                </c:pt>
                <c:pt idx="963">
                  <c:v>9640</c:v>
                </c:pt>
                <c:pt idx="964">
                  <c:v>9650</c:v>
                </c:pt>
                <c:pt idx="965">
                  <c:v>9660</c:v>
                </c:pt>
                <c:pt idx="966">
                  <c:v>9670</c:v>
                </c:pt>
                <c:pt idx="967">
                  <c:v>9680</c:v>
                </c:pt>
                <c:pt idx="968">
                  <c:v>9690</c:v>
                </c:pt>
                <c:pt idx="969">
                  <c:v>9700</c:v>
                </c:pt>
                <c:pt idx="970">
                  <c:v>9710</c:v>
                </c:pt>
                <c:pt idx="971">
                  <c:v>9720</c:v>
                </c:pt>
                <c:pt idx="972">
                  <c:v>9730</c:v>
                </c:pt>
                <c:pt idx="973">
                  <c:v>9740</c:v>
                </c:pt>
                <c:pt idx="974">
                  <c:v>9750</c:v>
                </c:pt>
                <c:pt idx="975">
                  <c:v>9760</c:v>
                </c:pt>
                <c:pt idx="976">
                  <c:v>9770</c:v>
                </c:pt>
                <c:pt idx="977">
                  <c:v>9780</c:v>
                </c:pt>
                <c:pt idx="978">
                  <c:v>9790</c:v>
                </c:pt>
                <c:pt idx="979">
                  <c:v>9800</c:v>
                </c:pt>
                <c:pt idx="980">
                  <c:v>9810</c:v>
                </c:pt>
                <c:pt idx="981">
                  <c:v>9820</c:v>
                </c:pt>
                <c:pt idx="982">
                  <c:v>9830</c:v>
                </c:pt>
                <c:pt idx="983">
                  <c:v>9840</c:v>
                </c:pt>
                <c:pt idx="984">
                  <c:v>9850</c:v>
                </c:pt>
                <c:pt idx="985">
                  <c:v>9860</c:v>
                </c:pt>
                <c:pt idx="986">
                  <c:v>9870</c:v>
                </c:pt>
                <c:pt idx="987">
                  <c:v>9880</c:v>
                </c:pt>
                <c:pt idx="988">
                  <c:v>9890</c:v>
                </c:pt>
                <c:pt idx="989">
                  <c:v>9900</c:v>
                </c:pt>
                <c:pt idx="990">
                  <c:v>9910</c:v>
                </c:pt>
                <c:pt idx="991">
                  <c:v>9920</c:v>
                </c:pt>
                <c:pt idx="992">
                  <c:v>9930</c:v>
                </c:pt>
                <c:pt idx="993">
                  <c:v>9940</c:v>
                </c:pt>
                <c:pt idx="994">
                  <c:v>9950</c:v>
                </c:pt>
                <c:pt idx="995">
                  <c:v>9960</c:v>
                </c:pt>
                <c:pt idx="996">
                  <c:v>9970</c:v>
                </c:pt>
                <c:pt idx="997">
                  <c:v>9980</c:v>
                </c:pt>
                <c:pt idx="998">
                  <c:v>9990</c:v>
                </c:pt>
                <c:pt idx="999">
                  <c:v>10000</c:v>
                </c:pt>
                <c:pt idx="1000">
                  <c:v>10010</c:v>
                </c:pt>
                <c:pt idx="1001">
                  <c:v>10020</c:v>
                </c:pt>
                <c:pt idx="1002">
                  <c:v>10030</c:v>
                </c:pt>
                <c:pt idx="1003">
                  <c:v>10040</c:v>
                </c:pt>
                <c:pt idx="1004">
                  <c:v>10050</c:v>
                </c:pt>
                <c:pt idx="1005">
                  <c:v>10060</c:v>
                </c:pt>
                <c:pt idx="1006">
                  <c:v>10070</c:v>
                </c:pt>
                <c:pt idx="1007">
                  <c:v>10080</c:v>
                </c:pt>
                <c:pt idx="1008">
                  <c:v>10090</c:v>
                </c:pt>
                <c:pt idx="1009">
                  <c:v>10100</c:v>
                </c:pt>
                <c:pt idx="1010">
                  <c:v>10110</c:v>
                </c:pt>
                <c:pt idx="1011">
                  <c:v>10120</c:v>
                </c:pt>
                <c:pt idx="1012">
                  <c:v>10130</c:v>
                </c:pt>
                <c:pt idx="1013">
                  <c:v>10140</c:v>
                </c:pt>
                <c:pt idx="1014">
                  <c:v>10150</c:v>
                </c:pt>
                <c:pt idx="1015">
                  <c:v>10160</c:v>
                </c:pt>
                <c:pt idx="1016">
                  <c:v>10170</c:v>
                </c:pt>
                <c:pt idx="1017">
                  <c:v>10180</c:v>
                </c:pt>
                <c:pt idx="1018">
                  <c:v>10190</c:v>
                </c:pt>
                <c:pt idx="1019">
                  <c:v>10200</c:v>
                </c:pt>
                <c:pt idx="1020">
                  <c:v>10210</c:v>
                </c:pt>
                <c:pt idx="1021">
                  <c:v>10220</c:v>
                </c:pt>
                <c:pt idx="1022">
                  <c:v>10230</c:v>
                </c:pt>
                <c:pt idx="1023">
                  <c:v>10240</c:v>
                </c:pt>
                <c:pt idx="1024">
                  <c:v>10250</c:v>
                </c:pt>
                <c:pt idx="1025">
                  <c:v>10260</c:v>
                </c:pt>
                <c:pt idx="1026">
                  <c:v>10270</c:v>
                </c:pt>
                <c:pt idx="1027">
                  <c:v>10280</c:v>
                </c:pt>
                <c:pt idx="1028">
                  <c:v>10290</c:v>
                </c:pt>
                <c:pt idx="1029">
                  <c:v>10300</c:v>
                </c:pt>
                <c:pt idx="1030">
                  <c:v>10310</c:v>
                </c:pt>
                <c:pt idx="1031">
                  <c:v>10320</c:v>
                </c:pt>
                <c:pt idx="1032">
                  <c:v>10330</c:v>
                </c:pt>
                <c:pt idx="1033">
                  <c:v>10340</c:v>
                </c:pt>
                <c:pt idx="1034">
                  <c:v>10350</c:v>
                </c:pt>
                <c:pt idx="1035">
                  <c:v>10360</c:v>
                </c:pt>
                <c:pt idx="1036">
                  <c:v>10370</c:v>
                </c:pt>
                <c:pt idx="1037">
                  <c:v>10380</c:v>
                </c:pt>
                <c:pt idx="1038">
                  <c:v>10390</c:v>
                </c:pt>
                <c:pt idx="1039">
                  <c:v>10400</c:v>
                </c:pt>
                <c:pt idx="1040">
                  <c:v>10410</c:v>
                </c:pt>
                <c:pt idx="1041">
                  <c:v>10420</c:v>
                </c:pt>
                <c:pt idx="1042">
                  <c:v>10430</c:v>
                </c:pt>
                <c:pt idx="1043">
                  <c:v>10440</c:v>
                </c:pt>
                <c:pt idx="1044">
                  <c:v>10450</c:v>
                </c:pt>
                <c:pt idx="1045">
                  <c:v>10460</c:v>
                </c:pt>
                <c:pt idx="1046">
                  <c:v>10470</c:v>
                </c:pt>
                <c:pt idx="1047">
                  <c:v>10480</c:v>
                </c:pt>
                <c:pt idx="1048">
                  <c:v>10490</c:v>
                </c:pt>
                <c:pt idx="1049">
                  <c:v>10500</c:v>
                </c:pt>
                <c:pt idx="1050">
                  <c:v>10510</c:v>
                </c:pt>
                <c:pt idx="1051">
                  <c:v>10520</c:v>
                </c:pt>
                <c:pt idx="1052">
                  <c:v>10530</c:v>
                </c:pt>
                <c:pt idx="1053">
                  <c:v>10540</c:v>
                </c:pt>
                <c:pt idx="1054">
                  <c:v>10550</c:v>
                </c:pt>
                <c:pt idx="1055">
                  <c:v>10560</c:v>
                </c:pt>
                <c:pt idx="1056">
                  <c:v>10570</c:v>
                </c:pt>
                <c:pt idx="1057">
                  <c:v>10580</c:v>
                </c:pt>
                <c:pt idx="1058">
                  <c:v>10590</c:v>
                </c:pt>
                <c:pt idx="1059">
                  <c:v>10600</c:v>
                </c:pt>
                <c:pt idx="1060">
                  <c:v>10610</c:v>
                </c:pt>
                <c:pt idx="1061">
                  <c:v>10620</c:v>
                </c:pt>
                <c:pt idx="1062">
                  <c:v>10630</c:v>
                </c:pt>
                <c:pt idx="1063">
                  <c:v>10640</c:v>
                </c:pt>
                <c:pt idx="1064">
                  <c:v>10650</c:v>
                </c:pt>
                <c:pt idx="1065">
                  <c:v>10660</c:v>
                </c:pt>
                <c:pt idx="1066">
                  <c:v>10670</c:v>
                </c:pt>
                <c:pt idx="1067">
                  <c:v>10680</c:v>
                </c:pt>
                <c:pt idx="1068">
                  <c:v>10690</c:v>
                </c:pt>
                <c:pt idx="1069">
                  <c:v>10700</c:v>
                </c:pt>
                <c:pt idx="1070">
                  <c:v>10710</c:v>
                </c:pt>
                <c:pt idx="1071">
                  <c:v>10720</c:v>
                </c:pt>
                <c:pt idx="1072">
                  <c:v>10730</c:v>
                </c:pt>
                <c:pt idx="1073">
                  <c:v>10740</c:v>
                </c:pt>
                <c:pt idx="1074">
                  <c:v>10750</c:v>
                </c:pt>
                <c:pt idx="1075">
                  <c:v>10760</c:v>
                </c:pt>
                <c:pt idx="1076">
                  <c:v>10770</c:v>
                </c:pt>
                <c:pt idx="1077">
                  <c:v>10780</c:v>
                </c:pt>
                <c:pt idx="1078">
                  <c:v>10790</c:v>
                </c:pt>
                <c:pt idx="1079">
                  <c:v>10800</c:v>
                </c:pt>
                <c:pt idx="1080">
                  <c:v>10810</c:v>
                </c:pt>
                <c:pt idx="1081">
                  <c:v>10820</c:v>
                </c:pt>
                <c:pt idx="1082">
                  <c:v>10830</c:v>
                </c:pt>
                <c:pt idx="1083">
                  <c:v>10840</c:v>
                </c:pt>
                <c:pt idx="1084">
                  <c:v>10850</c:v>
                </c:pt>
                <c:pt idx="1085">
                  <c:v>10860</c:v>
                </c:pt>
                <c:pt idx="1086">
                  <c:v>10870</c:v>
                </c:pt>
                <c:pt idx="1087">
                  <c:v>10880</c:v>
                </c:pt>
                <c:pt idx="1088">
                  <c:v>10890</c:v>
                </c:pt>
                <c:pt idx="1089">
                  <c:v>10900</c:v>
                </c:pt>
                <c:pt idx="1090">
                  <c:v>10910</c:v>
                </c:pt>
                <c:pt idx="1091">
                  <c:v>10920</c:v>
                </c:pt>
                <c:pt idx="1092">
                  <c:v>10930</c:v>
                </c:pt>
                <c:pt idx="1093">
                  <c:v>10940</c:v>
                </c:pt>
                <c:pt idx="1094">
                  <c:v>10950</c:v>
                </c:pt>
                <c:pt idx="1095">
                  <c:v>10960</c:v>
                </c:pt>
                <c:pt idx="1096">
                  <c:v>10970</c:v>
                </c:pt>
                <c:pt idx="1097">
                  <c:v>10980</c:v>
                </c:pt>
                <c:pt idx="1098">
                  <c:v>10990</c:v>
                </c:pt>
                <c:pt idx="1099">
                  <c:v>11000</c:v>
                </c:pt>
                <c:pt idx="1100">
                  <c:v>11010</c:v>
                </c:pt>
                <c:pt idx="1101">
                  <c:v>11020</c:v>
                </c:pt>
                <c:pt idx="1102">
                  <c:v>11030</c:v>
                </c:pt>
                <c:pt idx="1103">
                  <c:v>11040</c:v>
                </c:pt>
                <c:pt idx="1104">
                  <c:v>11050</c:v>
                </c:pt>
                <c:pt idx="1105">
                  <c:v>11060</c:v>
                </c:pt>
                <c:pt idx="1106">
                  <c:v>11070</c:v>
                </c:pt>
                <c:pt idx="1107">
                  <c:v>11080</c:v>
                </c:pt>
                <c:pt idx="1108">
                  <c:v>11090</c:v>
                </c:pt>
                <c:pt idx="1109">
                  <c:v>11100</c:v>
                </c:pt>
                <c:pt idx="1110">
                  <c:v>11110</c:v>
                </c:pt>
                <c:pt idx="1111">
                  <c:v>11120</c:v>
                </c:pt>
                <c:pt idx="1112">
                  <c:v>11130</c:v>
                </c:pt>
                <c:pt idx="1113">
                  <c:v>11140</c:v>
                </c:pt>
                <c:pt idx="1114">
                  <c:v>11150</c:v>
                </c:pt>
                <c:pt idx="1115">
                  <c:v>11160</c:v>
                </c:pt>
                <c:pt idx="1116">
                  <c:v>11170</c:v>
                </c:pt>
                <c:pt idx="1117">
                  <c:v>11180</c:v>
                </c:pt>
                <c:pt idx="1118">
                  <c:v>11190</c:v>
                </c:pt>
                <c:pt idx="1119">
                  <c:v>11200</c:v>
                </c:pt>
                <c:pt idx="1120">
                  <c:v>11210</c:v>
                </c:pt>
                <c:pt idx="1121">
                  <c:v>11220</c:v>
                </c:pt>
                <c:pt idx="1122">
                  <c:v>11230</c:v>
                </c:pt>
                <c:pt idx="1123">
                  <c:v>11240</c:v>
                </c:pt>
                <c:pt idx="1124">
                  <c:v>11250</c:v>
                </c:pt>
                <c:pt idx="1125">
                  <c:v>11260</c:v>
                </c:pt>
                <c:pt idx="1126">
                  <c:v>11270</c:v>
                </c:pt>
                <c:pt idx="1127">
                  <c:v>11280</c:v>
                </c:pt>
                <c:pt idx="1128">
                  <c:v>11290</c:v>
                </c:pt>
                <c:pt idx="1129">
                  <c:v>11300</c:v>
                </c:pt>
                <c:pt idx="1130">
                  <c:v>11310</c:v>
                </c:pt>
                <c:pt idx="1131">
                  <c:v>11320</c:v>
                </c:pt>
                <c:pt idx="1132">
                  <c:v>11330</c:v>
                </c:pt>
                <c:pt idx="1133">
                  <c:v>11340</c:v>
                </c:pt>
                <c:pt idx="1134">
                  <c:v>11350</c:v>
                </c:pt>
                <c:pt idx="1135">
                  <c:v>11360</c:v>
                </c:pt>
                <c:pt idx="1136">
                  <c:v>11370</c:v>
                </c:pt>
                <c:pt idx="1137">
                  <c:v>11380</c:v>
                </c:pt>
                <c:pt idx="1138">
                  <c:v>11390</c:v>
                </c:pt>
                <c:pt idx="1139">
                  <c:v>11400</c:v>
                </c:pt>
                <c:pt idx="1140">
                  <c:v>11410</c:v>
                </c:pt>
                <c:pt idx="1141">
                  <c:v>11420</c:v>
                </c:pt>
                <c:pt idx="1142">
                  <c:v>11430</c:v>
                </c:pt>
                <c:pt idx="1143">
                  <c:v>11440</c:v>
                </c:pt>
                <c:pt idx="1144">
                  <c:v>11450</c:v>
                </c:pt>
                <c:pt idx="1145">
                  <c:v>11460</c:v>
                </c:pt>
                <c:pt idx="1146">
                  <c:v>11470</c:v>
                </c:pt>
                <c:pt idx="1147">
                  <c:v>11480</c:v>
                </c:pt>
                <c:pt idx="1148">
                  <c:v>11490</c:v>
                </c:pt>
                <c:pt idx="1149">
                  <c:v>11500</c:v>
                </c:pt>
                <c:pt idx="1150">
                  <c:v>11510</c:v>
                </c:pt>
                <c:pt idx="1151">
                  <c:v>11520</c:v>
                </c:pt>
                <c:pt idx="1152">
                  <c:v>11530</c:v>
                </c:pt>
                <c:pt idx="1153">
                  <c:v>11540</c:v>
                </c:pt>
                <c:pt idx="1154">
                  <c:v>11550</c:v>
                </c:pt>
                <c:pt idx="1155">
                  <c:v>11560</c:v>
                </c:pt>
                <c:pt idx="1156">
                  <c:v>11570</c:v>
                </c:pt>
                <c:pt idx="1157">
                  <c:v>11580</c:v>
                </c:pt>
                <c:pt idx="1158">
                  <c:v>11590</c:v>
                </c:pt>
                <c:pt idx="1159">
                  <c:v>11600</c:v>
                </c:pt>
                <c:pt idx="1160">
                  <c:v>11610</c:v>
                </c:pt>
                <c:pt idx="1161">
                  <c:v>11620</c:v>
                </c:pt>
                <c:pt idx="1162">
                  <c:v>11630</c:v>
                </c:pt>
                <c:pt idx="1163">
                  <c:v>11640</c:v>
                </c:pt>
                <c:pt idx="1164">
                  <c:v>11650</c:v>
                </c:pt>
                <c:pt idx="1165">
                  <c:v>11660</c:v>
                </c:pt>
                <c:pt idx="1166">
                  <c:v>11670</c:v>
                </c:pt>
                <c:pt idx="1167">
                  <c:v>11680</c:v>
                </c:pt>
                <c:pt idx="1168">
                  <c:v>11690</c:v>
                </c:pt>
                <c:pt idx="1169">
                  <c:v>11700</c:v>
                </c:pt>
                <c:pt idx="1170">
                  <c:v>11710</c:v>
                </c:pt>
                <c:pt idx="1171">
                  <c:v>11720</c:v>
                </c:pt>
                <c:pt idx="1172">
                  <c:v>11730</c:v>
                </c:pt>
                <c:pt idx="1173">
                  <c:v>11740</c:v>
                </c:pt>
                <c:pt idx="1174">
                  <c:v>11750</c:v>
                </c:pt>
                <c:pt idx="1175">
                  <c:v>11760</c:v>
                </c:pt>
                <c:pt idx="1176">
                  <c:v>11770</c:v>
                </c:pt>
                <c:pt idx="1177">
                  <c:v>11780</c:v>
                </c:pt>
                <c:pt idx="1178">
                  <c:v>11790</c:v>
                </c:pt>
                <c:pt idx="1179">
                  <c:v>11800</c:v>
                </c:pt>
                <c:pt idx="1180">
                  <c:v>11810</c:v>
                </c:pt>
                <c:pt idx="1181">
                  <c:v>11820</c:v>
                </c:pt>
                <c:pt idx="1182">
                  <c:v>11830</c:v>
                </c:pt>
                <c:pt idx="1183">
                  <c:v>11840</c:v>
                </c:pt>
                <c:pt idx="1184">
                  <c:v>11850</c:v>
                </c:pt>
                <c:pt idx="1185">
                  <c:v>11860</c:v>
                </c:pt>
                <c:pt idx="1186">
                  <c:v>11870</c:v>
                </c:pt>
                <c:pt idx="1187">
                  <c:v>11880</c:v>
                </c:pt>
                <c:pt idx="1188">
                  <c:v>11890</c:v>
                </c:pt>
                <c:pt idx="1189">
                  <c:v>11900</c:v>
                </c:pt>
                <c:pt idx="1190">
                  <c:v>11910</c:v>
                </c:pt>
                <c:pt idx="1191">
                  <c:v>11920</c:v>
                </c:pt>
                <c:pt idx="1192">
                  <c:v>11930</c:v>
                </c:pt>
                <c:pt idx="1193">
                  <c:v>11940</c:v>
                </c:pt>
                <c:pt idx="1194">
                  <c:v>11950</c:v>
                </c:pt>
                <c:pt idx="1195">
                  <c:v>11960</c:v>
                </c:pt>
                <c:pt idx="1196">
                  <c:v>11970</c:v>
                </c:pt>
                <c:pt idx="1197">
                  <c:v>11980</c:v>
                </c:pt>
                <c:pt idx="1198">
                  <c:v>11990</c:v>
                </c:pt>
                <c:pt idx="1199">
                  <c:v>12000</c:v>
                </c:pt>
                <c:pt idx="1200">
                  <c:v>12010</c:v>
                </c:pt>
                <c:pt idx="1201">
                  <c:v>12020</c:v>
                </c:pt>
                <c:pt idx="1202">
                  <c:v>12030</c:v>
                </c:pt>
                <c:pt idx="1203">
                  <c:v>12040</c:v>
                </c:pt>
                <c:pt idx="1204">
                  <c:v>12050</c:v>
                </c:pt>
                <c:pt idx="1205">
                  <c:v>12060</c:v>
                </c:pt>
                <c:pt idx="1206">
                  <c:v>12070</c:v>
                </c:pt>
                <c:pt idx="1207">
                  <c:v>12080</c:v>
                </c:pt>
                <c:pt idx="1208">
                  <c:v>12090</c:v>
                </c:pt>
                <c:pt idx="1209">
                  <c:v>12100</c:v>
                </c:pt>
                <c:pt idx="1210">
                  <c:v>12110</c:v>
                </c:pt>
                <c:pt idx="1211">
                  <c:v>12120</c:v>
                </c:pt>
                <c:pt idx="1212">
                  <c:v>12130</c:v>
                </c:pt>
                <c:pt idx="1213">
                  <c:v>12140</c:v>
                </c:pt>
                <c:pt idx="1214">
                  <c:v>12150</c:v>
                </c:pt>
                <c:pt idx="1215">
                  <c:v>12160</c:v>
                </c:pt>
                <c:pt idx="1216">
                  <c:v>12170</c:v>
                </c:pt>
                <c:pt idx="1217">
                  <c:v>12180</c:v>
                </c:pt>
                <c:pt idx="1218">
                  <c:v>12190</c:v>
                </c:pt>
                <c:pt idx="1219">
                  <c:v>12200</c:v>
                </c:pt>
                <c:pt idx="1220">
                  <c:v>12210</c:v>
                </c:pt>
                <c:pt idx="1221">
                  <c:v>12220</c:v>
                </c:pt>
                <c:pt idx="1222">
                  <c:v>12230</c:v>
                </c:pt>
                <c:pt idx="1223">
                  <c:v>12240</c:v>
                </c:pt>
                <c:pt idx="1224">
                  <c:v>12250</c:v>
                </c:pt>
                <c:pt idx="1225">
                  <c:v>12260</c:v>
                </c:pt>
                <c:pt idx="1226">
                  <c:v>12270</c:v>
                </c:pt>
                <c:pt idx="1227">
                  <c:v>12280</c:v>
                </c:pt>
                <c:pt idx="1228">
                  <c:v>12290</c:v>
                </c:pt>
                <c:pt idx="1229">
                  <c:v>12300</c:v>
                </c:pt>
                <c:pt idx="1230">
                  <c:v>12310</c:v>
                </c:pt>
                <c:pt idx="1231">
                  <c:v>12320</c:v>
                </c:pt>
                <c:pt idx="1232">
                  <c:v>12330</c:v>
                </c:pt>
                <c:pt idx="1233">
                  <c:v>12340</c:v>
                </c:pt>
                <c:pt idx="1234">
                  <c:v>12350</c:v>
                </c:pt>
                <c:pt idx="1235">
                  <c:v>12360</c:v>
                </c:pt>
                <c:pt idx="1236">
                  <c:v>12370</c:v>
                </c:pt>
                <c:pt idx="1237">
                  <c:v>12380</c:v>
                </c:pt>
                <c:pt idx="1238">
                  <c:v>12390</c:v>
                </c:pt>
                <c:pt idx="1239">
                  <c:v>12400</c:v>
                </c:pt>
                <c:pt idx="1240">
                  <c:v>12410</c:v>
                </c:pt>
                <c:pt idx="1241">
                  <c:v>12420</c:v>
                </c:pt>
                <c:pt idx="1242">
                  <c:v>12430</c:v>
                </c:pt>
                <c:pt idx="1243">
                  <c:v>12440</c:v>
                </c:pt>
                <c:pt idx="1244">
                  <c:v>12450</c:v>
                </c:pt>
                <c:pt idx="1245">
                  <c:v>12460</c:v>
                </c:pt>
                <c:pt idx="1246">
                  <c:v>12470</c:v>
                </c:pt>
                <c:pt idx="1247">
                  <c:v>12480</c:v>
                </c:pt>
                <c:pt idx="1248">
                  <c:v>12490</c:v>
                </c:pt>
                <c:pt idx="1249">
                  <c:v>12500</c:v>
                </c:pt>
                <c:pt idx="1250">
                  <c:v>12510</c:v>
                </c:pt>
                <c:pt idx="1251">
                  <c:v>12520</c:v>
                </c:pt>
                <c:pt idx="1252">
                  <c:v>12530</c:v>
                </c:pt>
                <c:pt idx="1253">
                  <c:v>12540</c:v>
                </c:pt>
                <c:pt idx="1254">
                  <c:v>12550</c:v>
                </c:pt>
                <c:pt idx="1255">
                  <c:v>12560</c:v>
                </c:pt>
                <c:pt idx="1256">
                  <c:v>12570</c:v>
                </c:pt>
                <c:pt idx="1257">
                  <c:v>12580</c:v>
                </c:pt>
                <c:pt idx="1258">
                  <c:v>12590</c:v>
                </c:pt>
                <c:pt idx="1259">
                  <c:v>12600</c:v>
                </c:pt>
                <c:pt idx="1260">
                  <c:v>12610</c:v>
                </c:pt>
                <c:pt idx="1261">
                  <c:v>12620</c:v>
                </c:pt>
                <c:pt idx="1262">
                  <c:v>12630</c:v>
                </c:pt>
                <c:pt idx="1263">
                  <c:v>12640</c:v>
                </c:pt>
                <c:pt idx="1264">
                  <c:v>12650</c:v>
                </c:pt>
                <c:pt idx="1265">
                  <c:v>12660</c:v>
                </c:pt>
                <c:pt idx="1266">
                  <c:v>12670</c:v>
                </c:pt>
                <c:pt idx="1267">
                  <c:v>12680</c:v>
                </c:pt>
                <c:pt idx="1268">
                  <c:v>12690</c:v>
                </c:pt>
                <c:pt idx="1269">
                  <c:v>12700</c:v>
                </c:pt>
                <c:pt idx="1270">
                  <c:v>12710</c:v>
                </c:pt>
                <c:pt idx="1271">
                  <c:v>12720</c:v>
                </c:pt>
                <c:pt idx="1272">
                  <c:v>12730</c:v>
                </c:pt>
                <c:pt idx="1273">
                  <c:v>12740</c:v>
                </c:pt>
                <c:pt idx="1274">
                  <c:v>12750</c:v>
                </c:pt>
                <c:pt idx="1275">
                  <c:v>12760</c:v>
                </c:pt>
                <c:pt idx="1276">
                  <c:v>12770</c:v>
                </c:pt>
                <c:pt idx="1277">
                  <c:v>12780</c:v>
                </c:pt>
                <c:pt idx="1278">
                  <c:v>12790</c:v>
                </c:pt>
                <c:pt idx="1279">
                  <c:v>12800</c:v>
                </c:pt>
                <c:pt idx="1280">
                  <c:v>12810</c:v>
                </c:pt>
                <c:pt idx="1281">
                  <c:v>12820</c:v>
                </c:pt>
                <c:pt idx="1282">
                  <c:v>12830</c:v>
                </c:pt>
                <c:pt idx="1283">
                  <c:v>12840</c:v>
                </c:pt>
                <c:pt idx="1284">
                  <c:v>12850</c:v>
                </c:pt>
                <c:pt idx="1285">
                  <c:v>12860</c:v>
                </c:pt>
                <c:pt idx="1286">
                  <c:v>12870</c:v>
                </c:pt>
                <c:pt idx="1287">
                  <c:v>12880</c:v>
                </c:pt>
                <c:pt idx="1288">
                  <c:v>12890</c:v>
                </c:pt>
                <c:pt idx="1289">
                  <c:v>12900</c:v>
                </c:pt>
                <c:pt idx="1290">
                  <c:v>12910</c:v>
                </c:pt>
                <c:pt idx="1291">
                  <c:v>12920</c:v>
                </c:pt>
                <c:pt idx="1292">
                  <c:v>12930</c:v>
                </c:pt>
                <c:pt idx="1293">
                  <c:v>12940</c:v>
                </c:pt>
                <c:pt idx="1294">
                  <c:v>12950</c:v>
                </c:pt>
                <c:pt idx="1295">
                  <c:v>12960</c:v>
                </c:pt>
                <c:pt idx="1296">
                  <c:v>12970</c:v>
                </c:pt>
                <c:pt idx="1297">
                  <c:v>12980</c:v>
                </c:pt>
                <c:pt idx="1298">
                  <c:v>12990</c:v>
                </c:pt>
                <c:pt idx="1299">
                  <c:v>13000</c:v>
                </c:pt>
                <c:pt idx="1300">
                  <c:v>13010</c:v>
                </c:pt>
                <c:pt idx="1301">
                  <c:v>13020</c:v>
                </c:pt>
                <c:pt idx="1302">
                  <c:v>13030</c:v>
                </c:pt>
                <c:pt idx="1303">
                  <c:v>13040</c:v>
                </c:pt>
                <c:pt idx="1304">
                  <c:v>13050</c:v>
                </c:pt>
                <c:pt idx="1305">
                  <c:v>13060</c:v>
                </c:pt>
                <c:pt idx="1306">
                  <c:v>13070</c:v>
                </c:pt>
                <c:pt idx="1307">
                  <c:v>13080</c:v>
                </c:pt>
                <c:pt idx="1308">
                  <c:v>13090</c:v>
                </c:pt>
                <c:pt idx="1309">
                  <c:v>13100</c:v>
                </c:pt>
                <c:pt idx="1310">
                  <c:v>13110</c:v>
                </c:pt>
                <c:pt idx="1311">
                  <c:v>13120</c:v>
                </c:pt>
                <c:pt idx="1312">
                  <c:v>13130</c:v>
                </c:pt>
                <c:pt idx="1313">
                  <c:v>13140</c:v>
                </c:pt>
                <c:pt idx="1314">
                  <c:v>13150</c:v>
                </c:pt>
                <c:pt idx="1315">
                  <c:v>13160</c:v>
                </c:pt>
                <c:pt idx="1316">
                  <c:v>13170</c:v>
                </c:pt>
                <c:pt idx="1317">
                  <c:v>13180</c:v>
                </c:pt>
                <c:pt idx="1318">
                  <c:v>13190</c:v>
                </c:pt>
                <c:pt idx="1319">
                  <c:v>13200</c:v>
                </c:pt>
                <c:pt idx="1320">
                  <c:v>13210</c:v>
                </c:pt>
                <c:pt idx="1321">
                  <c:v>13220</c:v>
                </c:pt>
                <c:pt idx="1322">
                  <c:v>13230</c:v>
                </c:pt>
                <c:pt idx="1323">
                  <c:v>13240</c:v>
                </c:pt>
                <c:pt idx="1324">
                  <c:v>13250</c:v>
                </c:pt>
                <c:pt idx="1325">
                  <c:v>13260</c:v>
                </c:pt>
                <c:pt idx="1326">
                  <c:v>13270</c:v>
                </c:pt>
                <c:pt idx="1327">
                  <c:v>13280</c:v>
                </c:pt>
                <c:pt idx="1328">
                  <c:v>13290</c:v>
                </c:pt>
                <c:pt idx="1329">
                  <c:v>13300</c:v>
                </c:pt>
                <c:pt idx="1330">
                  <c:v>13310</c:v>
                </c:pt>
                <c:pt idx="1331">
                  <c:v>13320</c:v>
                </c:pt>
                <c:pt idx="1332">
                  <c:v>13330</c:v>
                </c:pt>
                <c:pt idx="1333">
                  <c:v>13340</c:v>
                </c:pt>
                <c:pt idx="1334">
                  <c:v>13350</c:v>
                </c:pt>
                <c:pt idx="1335">
                  <c:v>13360</c:v>
                </c:pt>
                <c:pt idx="1336">
                  <c:v>13370</c:v>
                </c:pt>
                <c:pt idx="1337">
                  <c:v>13380</c:v>
                </c:pt>
                <c:pt idx="1338">
                  <c:v>13390</c:v>
                </c:pt>
                <c:pt idx="1339">
                  <c:v>13400</c:v>
                </c:pt>
                <c:pt idx="1340">
                  <c:v>13410</c:v>
                </c:pt>
                <c:pt idx="1341">
                  <c:v>13420</c:v>
                </c:pt>
                <c:pt idx="1342">
                  <c:v>13430</c:v>
                </c:pt>
                <c:pt idx="1343">
                  <c:v>13440</c:v>
                </c:pt>
                <c:pt idx="1344">
                  <c:v>13450</c:v>
                </c:pt>
                <c:pt idx="1345">
                  <c:v>13460</c:v>
                </c:pt>
                <c:pt idx="1346">
                  <c:v>13470</c:v>
                </c:pt>
                <c:pt idx="1347">
                  <c:v>13480</c:v>
                </c:pt>
                <c:pt idx="1348">
                  <c:v>13490</c:v>
                </c:pt>
                <c:pt idx="1349">
                  <c:v>13500</c:v>
                </c:pt>
                <c:pt idx="1350">
                  <c:v>13510</c:v>
                </c:pt>
                <c:pt idx="1351">
                  <c:v>13520</c:v>
                </c:pt>
                <c:pt idx="1352">
                  <c:v>13530</c:v>
                </c:pt>
                <c:pt idx="1353">
                  <c:v>13540</c:v>
                </c:pt>
                <c:pt idx="1354">
                  <c:v>13550</c:v>
                </c:pt>
                <c:pt idx="1355">
                  <c:v>13560</c:v>
                </c:pt>
                <c:pt idx="1356">
                  <c:v>13570</c:v>
                </c:pt>
                <c:pt idx="1357">
                  <c:v>13580</c:v>
                </c:pt>
                <c:pt idx="1358">
                  <c:v>13590</c:v>
                </c:pt>
                <c:pt idx="1359">
                  <c:v>13600</c:v>
                </c:pt>
                <c:pt idx="1360">
                  <c:v>13610</c:v>
                </c:pt>
                <c:pt idx="1361">
                  <c:v>13620</c:v>
                </c:pt>
                <c:pt idx="1362">
                  <c:v>13630</c:v>
                </c:pt>
                <c:pt idx="1363">
                  <c:v>13640</c:v>
                </c:pt>
                <c:pt idx="1364">
                  <c:v>13650</c:v>
                </c:pt>
                <c:pt idx="1365">
                  <c:v>13660</c:v>
                </c:pt>
                <c:pt idx="1366">
                  <c:v>13670</c:v>
                </c:pt>
                <c:pt idx="1367">
                  <c:v>13680</c:v>
                </c:pt>
                <c:pt idx="1368">
                  <c:v>13690</c:v>
                </c:pt>
                <c:pt idx="1369">
                  <c:v>13700</c:v>
                </c:pt>
                <c:pt idx="1370">
                  <c:v>13710</c:v>
                </c:pt>
                <c:pt idx="1371">
                  <c:v>13720</c:v>
                </c:pt>
                <c:pt idx="1372">
                  <c:v>13730</c:v>
                </c:pt>
                <c:pt idx="1373">
                  <c:v>13740</c:v>
                </c:pt>
                <c:pt idx="1374">
                  <c:v>13750</c:v>
                </c:pt>
                <c:pt idx="1375">
                  <c:v>13760</c:v>
                </c:pt>
                <c:pt idx="1376">
                  <c:v>13770</c:v>
                </c:pt>
                <c:pt idx="1377">
                  <c:v>13780</c:v>
                </c:pt>
                <c:pt idx="1378">
                  <c:v>13790</c:v>
                </c:pt>
                <c:pt idx="1379">
                  <c:v>13800</c:v>
                </c:pt>
                <c:pt idx="1380">
                  <c:v>13810</c:v>
                </c:pt>
                <c:pt idx="1381">
                  <c:v>13820</c:v>
                </c:pt>
                <c:pt idx="1382">
                  <c:v>13830</c:v>
                </c:pt>
                <c:pt idx="1383">
                  <c:v>13840</c:v>
                </c:pt>
                <c:pt idx="1384">
                  <c:v>13850</c:v>
                </c:pt>
                <c:pt idx="1385">
                  <c:v>13860</c:v>
                </c:pt>
                <c:pt idx="1386">
                  <c:v>13870</c:v>
                </c:pt>
                <c:pt idx="1387">
                  <c:v>13880</c:v>
                </c:pt>
                <c:pt idx="1388">
                  <c:v>13890</c:v>
                </c:pt>
                <c:pt idx="1389">
                  <c:v>13900</c:v>
                </c:pt>
                <c:pt idx="1390">
                  <c:v>13910</c:v>
                </c:pt>
                <c:pt idx="1391">
                  <c:v>13920</c:v>
                </c:pt>
                <c:pt idx="1392">
                  <c:v>13930</c:v>
                </c:pt>
                <c:pt idx="1393">
                  <c:v>13940</c:v>
                </c:pt>
                <c:pt idx="1394">
                  <c:v>13950</c:v>
                </c:pt>
                <c:pt idx="1395">
                  <c:v>13960</c:v>
                </c:pt>
                <c:pt idx="1396">
                  <c:v>13970</c:v>
                </c:pt>
                <c:pt idx="1397">
                  <c:v>13980</c:v>
                </c:pt>
                <c:pt idx="1398">
                  <c:v>13990</c:v>
                </c:pt>
                <c:pt idx="1399">
                  <c:v>14000</c:v>
                </c:pt>
                <c:pt idx="1400">
                  <c:v>14010</c:v>
                </c:pt>
                <c:pt idx="1401">
                  <c:v>14020</c:v>
                </c:pt>
                <c:pt idx="1402">
                  <c:v>14030</c:v>
                </c:pt>
                <c:pt idx="1403">
                  <c:v>14040</c:v>
                </c:pt>
                <c:pt idx="1404">
                  <c:v>14050</c:v>
                </c:pt>
                <c:pt idx="1405">
                  <c:v>14060</c:v>
                </c:pt>
                <c:pt idx="1406">
                  <c:v>14070</c:v>
                </c:pt>
                <c:pt idx="1407">
                  <c:v>14080</c:v>
                </c:pt>
                <c:pt idx="1408">
                  <c:v>14090</c:v>
                </c:pt>
                <c:pt idx="1409">
                  <c:v>14100</c:v>
                </c:pt>
                <c:pt idx="1410">
                  <c:v>14110</c:v>
                </c:pt>
                <c:pt idx="1411">
                  <c:v>14120</c:v>
                </c:pt>
                <c:pt idx="1412">
                  <c:v>14130</c:v>
                </c:pt>
                <c:pt idx="1413">
                  <c:v>14140</c:v>
                </c:pt>
                <c:pt idx="1414">
                  <c:v>14150</c:v>
                </c:pt>
                <c:pt idx="1415">
                  <c:v>14160</c:v>
                </c:pt>
                <c:pt idx="1416">
                  <c:v>14170</c:v>
                </c:pt>
                <c:pt idx="1417">
                  <c:v>14180</c:v>
                </c:pt>
                <c:pt idx="1418">
                  <c:v>14190</c:v>
                </c:pt>
                <c:pt idx="1419">
                  <c:v>14200</c:v>
                </c:pt>
                <c:pt idx="1420">
                  <c:v>14210</c:v>
                </c:pt>
                <c:pt idx="1421">
                  <c:v>14220</c:v>
                </c:pt>
                <c:pt idx="1422">
                  <c:v>14230</c:v>
                </c:pt>
                <c:pt idx="1423">
                  <c:v>14240</c:v>
                </c:pt>
                <c:pt idx="1424">
                  <c:v>14250</c:v>
                </c:pt>
                <c:pt idx="1425">
                  <c:v>14260</c:v>
                </c:pt>
                <c:pt idx="1426">
                  <c:v>14270</c:v>
                </c:pt>
                <c:pt idx="1427">
                  <c:v>14280</c:v>
                </c:pt>
                <c:pt idx="1428">
                  <c:v>14290</c:v>
                </c:pt>
                <c:pt idx="1429">
                  <c:v>14300</c:v>
                </c:pt>
                <c:pt idx="1430">
                  <c:v>14310</c:v>
                </c:pt>
                <c:pt idx="1431">
                  <c:v>14320</c:v>
                </c:pt>
                <c:pt idx="1432">
                  <c:v>14330</c:v>
                </c:pt>
                <c:pt idx="1433">
                  <c:v>14340</c:v>
                </c:pt>
                <c:pt idx="1434">
                  <c:v>14350</c:v>
                </c:pt>
                <c:pt idx="1435">
                  <c:v>14360</c:v>
                </c:pt>
                <c:pt idx="1436">
                  <c:v>14370</c:v>
                </c:pt>
                <c:pt idx="1437">
                  <c:v>14380</c:v>
                </c:pt>
                <c:pt idx="1438">
                  <c:v>14390</c:v>
                </c:pt>
                <c:pt idx="1439">
                  <c:v>14400</c:v>
                </c:pt>
                <c:pt idx="1440">
                  <c:v>14410</c:v>
                </c:pt>
                <c:pt idx="1441">
                  <c:v>14420</c:v>
                </c:pt>
                <c:pt idx="1442">
                  <c:v>14430</c:v>
                </c:pt>
                <c:pt idx="1443">
                  <c:v>14440</c:v>
                </c:pt>
                <c:pt idx="1444">
                  <c:v>14450</c:v>
                </c:pt>
                <c:pt idx="1445">
                  <c:v>14460</c:v>
                </c:pt>
                <c:pt idx="1446">
                  <c:v>14470</c:v>
                </c:pt>
                <c:pt idx="1447">
                  <c:v>14480</c:v>
                </c:pt>
                <c:pt idx="1448">
                  <c:v>14490</c:v>
                </c:pt>
                <c:pt idx="1449">
                  <c:v>14500</c:v>
                </c:pt>
                <c:pt idx="1450">
                  <c:v>14510</c:v>
                </c:pt>
                <c:pt idx="1451">
                  <c:v>14520</c:v>
                </c:pt>
                <c:pt idx="1452">
                  <c:v>14530</c:v>
                </c:pt>
                <c:pt idx="1453">
                  <c:v>14540</c:v>
                </c:pt>
                <c:pt idx="1454">
                  <c:v>14550</c:v>
                </c:pt>
                <c:pt idx="1455">
                  <c:v>14560</c:v>
                </c:pt>
                <c:pt idx="1456">
                  <c:v>14570</c:v>
                </c:pt>
                <c:pt idx="1457">
                  <c:v>14580</c:v>
                </c:pt>
                <c:pt idx="1458">
                  <c:v>14590</c:v>
                </c:pt>
                <c:pt idx="1459">
                  <c:v>14600</c:v>
                </c:pt>
                <c:pt idx="1460">
                  <c:v>14610</c:v>
                </c:pt>
                <c:pt idx="1461">
                  <c:v>14620</c:v>
                </c:pt>
                <c:pt idx="1462">
                  <c:v>14630</c:v>
                </c:pt>
                <c:pt idx="1463">
                  <c:v>14640</c:v>
                </c:pt>
                <c:pt idx="1464">
                  <c:v>14650</c:v>
                </c:pt>
                <c:pt idx="1465">
                  <c:v>14660</c:v>
                </c:pt>
                <c:pt idx="1466">
                  <c:v>14670</c:v>
                </c:pt>
                <c:pt idx="1467">
                  <c:v>14680</c:v>
                </c:pt>
                <c:pt idx="1468">
                  <c:v>14690</c:v>
                </c:pt>
                <c:pt idx="1469">
                  <c:v>14700</c:v>
                </c:pt>
                <c:pt idx="1470">
                  <c:v>14710</c:v>
                </c:pt>
                <c:pt idx="1471">
                  <c:v>14720</c:v>
                </c:pt>
                <c:pt idx="1472">
                  <c:v>14730</c:v>
                </c:pt>
                <c:pt idx="1473">
                  <c:v>14740</c:v>
                </c:pt>
                <c:pt idx="1474">
                  <c:v>14750</c:v>
                </c:pt>
                <c:pt idx="1475">
                  <c:v>14760</c:v>
                </c:pt>
                <c:pt idx="1476">
                  <c:v>14770</c:v>
                </c:pt>
                <c:pt idx="1477">
                  <c:v>14780</c:v>
                </c:pt>
                <c:pt idx="1478">
                  <c:v>14790</c:v>
                </c:pt>
                <c:pt idx="1479">
                  <c:v>14800</c:v>
                </c:pt>
                <c:pt idx="1480">
                  <c:v>14810</c:v>
                </c:pt>
                <c:pt idx="1481">
                  <c:v>14820</c:v>
                </c:pt>
                <c:pt idx="1482">
                  <c:v>14830</c:v>
                </c:pt>
                <c:pt idx="1483">
                  <c:v>14840</c:v>
                </c:pt>
                <c:pt idx="1484">
                  <c:v>14850</c:v>
                </c:pt>
                <c:pt idx="1485">
                  <c:v>14860</c:v>
                </c:pt>
                <c:pt idx="1486">
                  <c:v>14870</c:v>
                </c:pt>
                <c:pt idx="1487">
                  <c:v>14880</c:v>
                </c:pt>
                <c:pt idx="1488">
                  <c:v>14890</c:v>
                </c:pt>
                <c:pt idx="1489">
                  <c:v>14900</c:v>
                </c:pt>
                <c:pt idx="1490">
                  <c:v>14910</c:v>
                </c:pt>
                <c:pt idx="1491">
                  <c:v>14920</c:v>
                </c:pt>
                <c:pt idx="1492">
                  <c:v>14930</c:v>
                </c:pt>
                <c:pt idx="1493">
                  <c:v>14940</c:v>
                </c:pt>
                <c:pt idx="1494">
                  <c:v>14950</c:v>
                </c:pt>
                <c:pt idx="1495">
                  <c:v>14960</c:v>
                </c:pt>
                <c:pt idx="1496">
                  <c:v>14970</c:v>
                </c:pt>
                <c:pt idx="1497">
                  <c:v>14980</c:v>
                </c:pt>
                <c:pt idx="1498">
                  <c:v>14990</c:v>
                </c:pt>
                <c:pt idx="1499">
                  <c:v>15000</c:v>
                </c:pt>
                <c:pt idx="1500">
                  <c:v>15010</c:v>
                </c:pt>
                <c:pt idx="1501">
                  <c:v>15020</c:v>
                </c:pt>
                <c:pt idx="1502">
                  <c:v>15030</c:v>
                </c:pt>
                <c:pt idx="1503">
                  <c:v>15040</c:v>
                </c:pt>
                <c:pt idx="1504">
                  <c:v>15050</c:v>
                </c:pt>
                <c:pt idx="1505">
                  <c:v>15060</c:v>
                </c:pt>
                <c:pt idx="1506">
                  <c:v>15070</c:v>
                </c:pt>
                <c:pt idx="1507">
                  <c:v>15080</c:v>
                </c:pt>
                <c:pt idx="1508">
                  <c:v>15090</c:v>
                </c:pt>
                <c:pt idx="1509">
                  <c:v>15100</c:v>
                </c:pt>
                <c:pt idx="1510">
                  <c:v>15110</c:v>
                </c:pt>
                <c:pt idx="1511">
                  <c:v>15120</c:v>
                </c:pt>
                <c:pt idx="1512">
                  <c:v>15130</c:v>
                </c:pt>
                <c:pt idx="1513">
                  <c:v>15140</c:v>
                </c:pt>
                <c:pt idx="1514">
                  <c:v>15150</c:v>
                </c:pt>
                <c:pt idx="1515">
                  <c:v>15160</c:v>
                </c:pt>
                <c:pt idx="1516">
                  <c:v>15170</c:v>
                </c:pt>
                <c:pt idx="1517">
                  <c:v>15180</c:v>
                </c:pt>
                <c:pt idx="1518">
                  <c:v>15190</c:v>
                </c:pt>
                <c:pt idx="1519">
                  <c:v>15200</c:v>
                </c:pt>
                <c:pt idx="1520">
                  <c:v>15210</c:v>
                </c:pt>
                <c:pt idx="1521">
                  <c:v>15220</c:v>
                </c:pt>
                <c:pt idx="1522">
                  <c:v>15230</c:v>
                </c:pt>
                <c:pt idx="1523">
                  <c:v>15240</c:v>
                </c:pt>
                <c:pt idx="1524">
                  <c:v>15250</c:v>
                </c:pt>
                <c:pt idx="1525">
                  <c:v>15260</c:v>
                </c:pt>
                <c:pt idx="1526">
                  <c:v>15270</c:v>
                </c:pt>
                <c:pt idx="1527">
                  <c:v>15280</c:v>
                </c:pt>
                <c:pt idx="1528">
                  <c:v>15290</c:v>
                </c:pt>
                <c:pt idx="1529">
                  <c:v>15300</c:v>
                </c:pt>
                <c:pt idx="1530">
                  <c:v>15310</c:v>
                </c:pt>
                <c:pt idx="1531">
                  <c:v>15320</c:v>
                </c:pt>
                <c:pt idx="1532">
                  <c:v>15330</c:v>
                </c:pt>
                <c:pt idx="1533">
                  <c:v>15340</c:v>
                </c:pt>
                <c:pt idx="1534">
                  <c:v>15350</c:v>
                </c:pt>
                <c:pt idx="1535">
                  <c:v>15360</c:v>
                </c:pt>
                <c:pt idx="1536">
                  <c:v>15370</c:v>
                </c:pt>
                <c:pt idx="1537">
                  <c:v>15380</c:v>
                </c:pt>
                <c:pt idx="1538">
                  <c:v>15390</c:v>
                </c:pt>
                <c:pt idx="1539">
                  <c:v>15400</c:v>
                </c:pt>
                <c:pt idx="1540">
                  <c:v>15410</c:v>
                </c:pt>
                <c:pt idx="1541">
                  <c:v>15420</c:v>
                </c:pt>
                <c:pt idx="1542">
                  <c:v>15430</c:v>
                </c:pt>
                <c:pt idx="1543">
                  <c:v>15440</c:v>
                </c:pt>
                <c:pt idx="1544">
                  <c:v>15450</c:v>
                </c:pt>
                <c:pt idx="1545">
                  <c:v>15460</c:v>
                </c:pt>
                <c:pt idx="1546">
                  <c:v>15470</c:v>
                </c:pt>
                <c:pt idx="1547">
                  <c:v>15480</c:v>
                </c:pt>
                <c:pt idx="1548">
                  <c:v>15490</c:v>
                </c:pt>
                <c:pt idx="1549">
                  <c:v>15500</c:v>
                </c:pt>
                <c:pt idx="1550">
                  <c:v>15510</c:v>
                </c:pt>
                <c:pt idx="1551">
                  <c:v>15520</c:v>
                </c:pt>
                <c:pt idx="1552">
                  <c:v>15530</c:v>
                </c:pt>
                <c:pt idx="1553">
                  <c:v>15540</c:v>
                </c:pt>
                <c:pt idx="1554">
                  <c:v>15550</c:v>
                </c:pt>
                <c:pt idx="1555">
                  <c:v>15560</c:v>
                </c:pt>
                <c:pt idx="1556">
                  <c:v>15570</c:v>
                </c:pt>
                <c:pt idx="1557">
                  <c:v>15580</c:v>
                </c:pt>
                <c:pt idx="1558">
                  <c:v>15590</c:v>
                </c:pt>
                <c:pt idx="1559">
                  <c:v>15600</c:v>
                </c:pt>
                <c:pt idx="1560">
                  <c:v>15610</c:v>
                </c:pt>
                <c:pt idx="1561">
                  <c:v>15620</c:v>
                </c:pt>
                <c:pt idx="1562">
                  <c:v>15630</c:v>
                </c:pt>
                <c:pt idx="1563">
                  <c:v>15640</c:v>
                </c:pt>
                <c:pt idx="1564">
                  <c:v>15650</c:v>
                </c:pt>
                <c:pt idx="1565">
                  <c:v>15660</c:v>
                </c:pt>
                <c:pt idx="1566">
                  <c:v>15670</c:v>
                </c:pt>
                <c:pt idx="1567">
                  <c:v>15680</c:v>
                </c:pt>
                <c:pt idx="1568">
                  <c:v>15690</c:v>
                </c:pt>
                <c:pt idx="1569">
                  <c:v>15700</c:v>
                </c:pt>
                <c:pt idx="1570">
                  <c:v>15710</c:v>
                </c:pt>
                <c:pt idx="1571">
                  <c:v>15720</c:v>
                </c:pt>
                <c:pt idx="1572">
                  <c:v>15730</c:v>
                </c:pt>
                <c:pt idx="1573">
                  <c:v>15740</c:v>
                </c:pt>
                <c:pt idx="1574">
                  <c:v>15750</c:v>
                </c:pt>
                <c:pt idx="1575">
                  <c:v>15760</c:v>
                </c:pt>
                <c:pt idx="1576">
                  <c:v>15770</c:v>
                </c:pt>
                <c:pt idx="1577">
                  <c:v>15780</c:v>
                </c:pt>
                <c:pt idx="1578">
                  <c:v>15790</c:v>
                </c:pt>
                <c:pt idx="1579">
                  <c:v>15800</c:v>
                </c:pt>
                <c:pt idx="1580">
                  <c:v>15810</c:v>
                </c:pt>
                <c:pt idx="1581">
                  <c:v>15820</c:v>
                </c:pt>
                <c:pt idx="1582">
                  <c:v>15830</c:v>
                </c:pt>
                <c:pt idx="1583">
                  <c:v>15840</c:v>
                </c:pt>
                <c:pt idx="1584">
                  <c:v>15850</c:v>
                </c:pt>
                <c:pt idx="1585">
                  <c:v>15860</c:v>
                </c:pt>
                <c:pt idx="1586">
                  <c:v>15870</c:v>
                </c:pt>
                <c:pt idx="1587">
                  <c:v>15880</c:v>
                </c:pt>
                <c:pt idx="1588">
                  <c:v>15890</c:v>
                </c:pt>
                <c:pt idx="1589">
                  <c:v>15900</c:v>
                </c:pt>
                <c:pt idx="1590">
                  <c:v>15910</c:v>
                </c:pt>
                <c:pt idx="1591">
                  <c:v>15920</c:v>
                </c:pt>
                <c:pt idx="1592">
                  <c:v>15930</c:v>
                </c:pt>
                <c:pt idx="1593">
                  <c:v>15940</c:v>
                </c:pt>
                <c:pt idx="1594">
                  <c:v>15950</c:v>
                </c:pt>
                <c:pt idx="1595">
                  <c:v>15960</c:v>
                </c:pt>
                <c:pt idx="1596">
                  <c:v>15970</c:v>
                </c:pt>
                <c:pt idx="1597">
                  <c:v>15980</c:v>
                </c:pt>
                <c:pt idx="1598">
                  <c:v>15990</c:v>
                </c:pt>
                <c:pt idx="1599">
                  <c:v>16000</c:v>
                </c:pt>
                <c:pt idx="1600">
                  <c:v>16010</c:v>
                </c:pt>
                <c:pt idx="1601">
                  <c:v>16020</c:v>
                </c:pt>
                <c:pt idx="1602">
                  <c:v>16030</c:v>
                </c:pt>
                <c:pt idx="1603">
                  <c:v>16040</c:v>
                </c:pt>
                <c:pt idx="1604">
                  <c:v>16050</c:v>
                </c:pt>
                <c:pt idx="1605">
                  <c:v>16060</c:v>
                </c:pt>
                <c:pt idx="1606">
                  <c:v>16070</c:v>
                </c:pt>
                <c:pt idx="1607">
                  <c:v>16080</c:v>
                </c:pt>
                <c:pt idx="1608">
                  <c:v>16090</c:v>
                </c:pt>
                <c:pt idx="1609">
                  <c:v>16100</c:v>
                </c:pt>
                <c:pt idx="1610">
                  <c:v>16110</c:v>
                </c:pt>
                <c:pt idx="1611">
                  <c:v>16120</c:v>
                </c:pt>
                <c:pt idx="1612">
                  <c:v>16130</c:v>
                </c:pt>
                <c:pt idx="1613">
                  <c:v>16140</c:v>
                </c:pt>
                <c:pt idx="1614">
                  <c:v>16150</c:v>
                </c:pt>
                <c:pt idx="1615">
                  <c:v>16160</c:v>
                </c:pt>
                <c:pt idx="1616">
                  <c:v>16170</c:v>
                </c:pt>
                <c:pt idx="1617">
                  <c:v>16180</c:v>
                </c:pt>
                <c:pt idx="1618">
                  <c:v>16190</c:v>
                </c:pt>
                <c:pt idx="1619">
                  <c:v>16200</c:v>
                </c:pt>
                <c:pt idx="1620">
                  <c:v>16210</c:v>
                </c:pt>
                <c:pt idx="1621">
                  <c:v>16220</c:v>
                </c:pt>
                <c:pt idx="1622">
                  <c:v>16230</c:v>
                </c:pt>
                <c:pt idx="1623">
                  <c:v>16240</c:v>
                </c:pt>
                <c:pt idx="1624">
                  <c:v>16250</c:v>
                </c:pt>
                <c:pt idx="1625">
                  <c:v>16260</c:v>
                </c:pt>
                <c:pt idx="1626">
                  <c:v>16270</c:v>
                </c:pt>
                <c:pt idx="1627">
                  <c:v>16280</c:v>
                </c:pt>
                <c:pt idx="1628">
                  <c:v>16290</c:v>
                </c:pt>
                <c:pt idx="1629">
                  <c:v>16300</c:v>
                </c:pt>
                <c:pt idx="1630">
                  <c:v>16310</c:v>
                </c:pt>
                <c:pt idx="1631">
                  <c:v>16320</c:v>
                </c:pt>
                <c:pt idx="1632">
                  <c:v>16330</c:v>
                </c:pt>
                <c:pt idx="1633">
                  <c:v>16340</c:v>
                </c:pt>
                <c:pt idx="1634">
                  <c:v>16350</c:v>
                </c:pt>
                <c:pt idx="1635">
                  <c:v>16360</c:v>
                </c:pt>
                <c:pt idx="1636">
                  <c:v>16370</c:v>
                </c:pt>
                <c:pt idx="1637">
                  <c:v>16380</c:v>
                </c:pt>
                <c:pt idx="1638">
                  <c:v>16390</c:v>
                </c:pt>
                <c:pt idx="1639">
                  <c:v>16400</c:v>
                </c:pt>
                <c:pt idx="1640">
                  <c:v>16410</c:v>
                </c:pt>
                <c:pt idx="1641">
                  <c:v>16420</c:v>
                </c:pt>
                <c:pt idx="1642">
                  <c:v>16430</c:v>
                </c:pt>
                <c:pt idx="1643">
                  <c:v>16440</c:v>
                </c:pt>
                <c:pt idx="1644">
                  <c:v>16450</c:v>
                </c:pt>
                <c:pt idx="1645">
                  <c:v>16460</c:v>
                </c:pt>
                <c:pt idx="1646">
                  <c:v>16470</c:v>
                </c:pt>
                <c:pt idx="1647">
                  <c:v>16480</c:v>
                </c:pt>
                <c:pt idx="1648">
                  <c:v>16490</c:v>
                </c:pt>
                <c:pt idx="1649">
                  <c:v>16500</c:v>
                </c:pt>
                <c:pt idx="1650">
                  <c:v>16510</c:v>
                </c:pt>
                <c:pt idx="1651">
                  <c:v>16520</c:v>
                </c:pt>
                <c:pt idx="1652">
                  <c:v>16530</c:v>
                </c:pt>
                <c:pt idx="1653">
                  <c:v>16540</c:v>
                </c:pt>
                <c:pt idx="1654">
                  <c:v>16550</c:v>
                </c:pt>
                <c:pt idx="1655">
                  <c:v>16560</c:v>
                </c:pt>
                <c:pt idx="1656">
                  <c:v>16570</c:v>
                </c:pt>
                <c:pt idx="1657">
                  <c:v>16580</c:v>
                </c:pt>
                <c:pt idx="1658">
                  <c:v>16590</c:v>
                </c:pt>
                <c:pt idx="1659">
                  <c:v>16600</c:v>
                </c:pt>
                <c:pt idx="1660">
                  <c:v>16610</c:v>
                </c:pt>
                <c:pt idx="1661">
                  <c:v>16620</c:v>
                </c:pt>
                <c:pt idx="1662">
                  <c:v>16630</c:v>
                </c:pt>
                <c:pt idx="1663">
                  <c:v>16640</c:v>
                </c:pt>
                <c:pt idx="1664">
                  <c:v>16650</c:v>
                </c:pt>
                <c:pt idx="1665">
                  <c:v>16660</c:v>
                </c:pt>
                <c:pt idx="1666">
                  <c:v>16670</c:v>
                </c:pt>
                <c:pt idx="1667">
                  <c:v>16680</c:v>
                </c:pt>
                <c:pt idx="1668">
                  <c:v>16690</c:v>
                </c:pt>
                <c:pt idx="1669">
                  <c:v>16700</c:v>
                </c:pt>
                <c:pt idx="1670">
                  <c:v>16710</c:v>
                </c:pt>
                <c:pt idx="1671">
                  <c:v>16720</c:v>
                </c:pt>
                <c:pt idx="1672">
                  <c:v>16730</c:v>
                </c:pt>
                <c:pt idx="1673">
                  <c:v>16740</c:v>
                </c:pt>
                <c:pt idx="1674">
                  <c:v>16750</c:v>
                </c:pt>
                <c:pt idx="1675">
                  <c:v>16760</c:v>
                </c:pt>
                <c:pt idx="1676">
                  <c:v>16770</c:v>
                </c:pt>
                <c:pt idx="1677">
                  <c:v>16780</c:v>
                </c:pt>
                <c:pt idx="1678">
                  <c:v>16790</c:v>
                </c:pt>
                <c:pt idx="1679">
                  <c:v>16800</c:v>
                </c:pt>
                <c:pt idx="1680">
                  <c:v>16810</c:v>
                </c:pt>
                <c:pt idx="1681">
                  <c:v>16820</c:v>
                </c:pt>
                <c:pt idx="1682">
                  <c:v>16830</c:v>
                </c:pt>
                <c:pt idx="1683">
                  <c:v>16840</c:v>
                </c:pt>
                <c:pt idx="1684">
                  <c:v>16850</c:v>
                </c:pt>
                <c:pt idx="1685">
                  <c:v>16860</c:v>
                </c:pt>
                <c:pt idx="1686">
                  <c:v>16870</c:v>
                </c:pt>
                <c:pt idx="1687">
                  <c:v>16880</c:v>
                </c:pt>
                <c:pt idx="1688">
                  <c:v>16890</c:v>
                </c:pt>
                <c:pt idx="1689">
                  <c:v>16900</c:v>
                </c:pt>
                <c:pt idx="1690">
                  <c:v>16910</c:v>
                </c:pt>
                <c:pt idx="1691">
                  <c:v>16920</c:v>
                </c:pt>
                <c:pt idx="1692">
                  <c:v>16930</c:v>
                </c:pt>
                <c:pt idx="1693">
                  <c:v>16940</c:v>
                </c:pt>
                <c:pt idx="1694">
                  <c:v>16950</c:v>
                </c:pt>
                <c:pt idx="1695">
                  <c:v>16960</c:v>
                </c:pt>
                <c:pt idx="1696">
                  <c:v>16970</c:v>
                </c:pt>
                <c:pt idx="1697">
                  <c:v>16980</c:v>
                </c:pt>
                <c:pt idx="1698">
                  <c:v>16990</c:v>
                </c:pt>
                <c:pt idx="1699">
                  <c:v>17000</c:v>
                </c:pt>
                <c:pt idx="1700">
                  <c:v>17010</c:v>
                </c:pt>
                <c:pt idx="1701">
                  <c:v>17020</c:v>
                </c:pt>
                <c:pt idx="1702">
                  <c:v>17030</c:v>
                </c:pt>
                <c:pt idx="1703">
                  <c:v>17040</c:v>
                </c:pt>
                <c:pt idx="1704">
                  <c:v>17050</c:v>
                </c:pt>
                <c:pt idx="1705">
                  <c:v>17060</c:v>
                </c:pt>
                <c:pt idx="1706">
                  <c:v>17070</c:v>
                </c:pt>
                <c:pt idx="1707">
                  <c:v>17080</c:v>
                </c:pt>
                <c:pt idx="1708">
                  <c:v>17090</c:v>
                </c:pt>
                <c:pt idx="1709">
                  <c:v>17100</c:v>
                </c:pt>
                <c:pt idx="1710">
                  <c:v>17110</c:v>
                </c:pt>
                <c:pt idx="1711">
                  <c:v>17120</c:v>
                </c:pt>
                <c:pt idx="1712">
                  <c:v>17130</c:v>
                </c:pt>
                <c:pt idx="1713">
                  <c:v>17140</c:v>
                </c:pt>
                <c:pt idx="1714">
                  <c:v>17150</c:v>
                </c:pt>
                <c:pt idx="1715">
                  <c:v>17160</c:v>
                </c:pt>
                <c:pt idx="1716">
                  <c:v>17170</c:v>
                </c:pt>
                <c:pt idx="1717">
                  <c:v>17180</c:v>
                </c:pt>
                <c:pt idx="1718">
                  <c:v>17190</c:v>
                </c:pt>
                <c:pt idx="1719">
                  <c:v>17200</c:v>
                </c:pt>
                <c:pt idx="1720">
                  <c:v>17210</c:v>
                </c:pt>
                <c:pt idx="1721">
                  <c:v>17220</c:v>
                </c:pt>
                <c:pt idx="1722">
                  <c:v>17230</c:v>
                </c:pt>
                <c:pt idx="1723">
                  <c:v>17240</c:v>
                </c:pt>
                <c:pt idx="1724">
                  <c:v>17250</c:v>
                </c:pt>
                <c:pt idx="1725">
                  <c:v>17260</c:v>
                </c:pt>
                <c:pt idx="1726">
                  <c:v>17270</c:v>
                </c:pt>
                <c:pt idx="1727">
                  <c:v>17280</c:v>
                </c:pt>
                <c:pt idx="1728">
                  <c:v>17290</c:v>
                </c:pt>
                <c:pt idx="1729">
                  <c:v>17300</c:v>
                </c:pt>
                <c:pt idx="1730">
                  <c:v>17310</c:v>
                </c:pt>
                <c:pt idx="1731">
                  <c:v>17320</c:v>
                </c:pt>
                <c:pt idx="1732">
                  <c:v>17330</c:v>
                </c:pt>
                <c:pt idx="1733">
                  <c:v>17340</c:v>
                </c:pt>
                <c:pt idx="1734">
                  <c:v>17350</c:v>
                </c:pt>
                <c:pt idx="1735">
                  <c:v>17360</c:v>
                </c:pt>
                <c:pt idx="1736">
                  <c:v>17370</c:v>
                </c:pt>
                <c:pt idx="1737">
                  <c:v>17380</c:v>
                </c:pt>
                <c:pt idx="1738">
                  <c:v>17390</c:v>
                </c:pt>
                <c:pt idx="1739">
                  <c:v>17400</c:v>
                </c:pt>
                <c:pt idx="1740">
                  <c:v>17410</c:v>
                </c:pt>
                <c:pt idx="1741">
                  <c:v>17420</c:v>
                </c:pt>
                <c:pt idx="1742">
                  <c:v>17430</c:v>
                </c:pt>
                <c:pt idx="1743">
                  <c:v>17440</c:v>
                </c:pt>
                <c:pt idx="1744">
                  <c:v>17450</c:v>
                </c:pt>
                <c:pt idx="1745">
                  <c:v>17460</c:v>
                </c:pt>
                <c:pt idx="1746">
                  <c:v>17470</c:v>
                </c:pt>
                <c:pt idx="1747">
                  <c:v>17480</c:v>
                </c:pt>
                <c:pt idx="1748">
                  <c:v>17490</c:v>
                </c:pt>
                <c:pt idx="1749">
                  <c:v>17500</c:v>
                </c:pt>
                <c:pt idx="1750">
                  <c:v>17510</c:v>
                </c:pt>
                <c:pt idx="1751">
                  <c:v>17520</c:v>
                </c:pt>
                <c:pt idx="1752">
                  <c:v>17530</c:v>
                </c:pt>
                <c:pt idx="1753">
                  <c:v>17540</c:v>
                </c:pt>
                <c:pt idx="1754">
                  <c:v>17550</c:v>
                </c:pt>
                <c:pt idx="1755">
                  <c:v>17560</c:v>
                </c:pt>
                <c:pt idx="1756">
                  <c:v>17570</c:v>
                </c:pt>
                <c:pt idx="1757">
                  <c:v>17580</c:v>
                </c:pt>
                <c:pt idx="1758">
                  <c:v>17590</c:v>
                </c:pt>
                <c:pt idx="1759">
                  <c:v>17600</c:v>
                </c:pt>
                <c:pt idx="1760">
                  <c:v>17610</c:v>
                </c:pt>
                <c:pt idx="1761">
                  <c:v>17620</c:v>
                </c:pt>
                <c:pt idx="1762">
                  <c:v>17630</c:v>
                </c:pt>
                <c:pt idx="1763">
                  <c:v>17640</c:v>
                </c:pt>
                <c:pt idx="1764">
                  <c:v>17650</c:v>
                </c:pt>
                <c:pt idx="1765">
                  <c:v>17660</c:v>
                </c:pt>
                <c:pt idx="1766">
                  <c:v>17670</c:v>
                </c:pt>
                <c:pt idx="1767">
                  <c:v>17680</c:v>
                </c:pt>
                <c:pt idx="1768">
                  <c:v>17690</c:v>
                </c:pt>
                <c:pt idx="1769">
                  <c:v>17700</c:v>
                </c:pt>
                <c:pt idx="1770">
                  <c:v>17710</c:v>
                </c:pt>
                <c:pt idx="1771">
                  <c:v>17720</c:v>
                </c:pt>
                <c:pt idx="1772">
                  <c:v>17730</c:v>
                </c:pt>
                <c:pt idx="1773">
                  <c:v>17740</c:v>
                </c:pt>
                <c:pt idx="1774">
                  <c:v>17750</c:v>
                </c:pt>
                <c:pt idx="1775">
                  <c:v>17760</c:v>
                </c:pt>
                <c:pt idx="1776">
                  <c:v>17770</c:v>
                </c:pt>
                <c:pt idx="1777">
                  <c:v>17780</c:v>
                </c:pt>
                <c:pt idx="1778">
                  <c:v>17790</c:v>
                </c:pt>
                <c:pt idx="1779">
                  <c:v>17800</c:v>
                </c:pt>
                <c:pt idx="1780">
                  <c:v>17810</c:v>
                </c:pt>
                <c:pt idx="1781">
                  <c:v>17820</c:v>
                </c:pt>
                <c:pt idx="1782">
                  <c:v>17830</c:v>
                </c:pt>
                <c:pt idx="1783">
                  <c:v>17840</c:v>
                </c:pt>
                <c:pt idx="1784">
                  <c:v>17850</c:v>
                </c:pt>
                <c:pt idx="1785">
                  <c:v>17860</c:v>
                </c:pt>
                <c:pt idx="1786">
                  <c:v>17870</c:v>
                </c:pt>
                <c:pt idx="1787">
                  <c:v>17880</c:v>
                </c:pt>
                <c:pt idx="1788">
                  <c:v>17890</c:v>
                </c:pt>
                <c:pt idx="1789">
                  <c:v>17900</c:v>
                </c:pt>
                <c:pt idx="1790">
                  <c:v>17910</c:v>
                </c:pt>
                <c:pt idx="1791">
                  <c:v>17920</c:v>
                </c:pt>
                <c:pt idx="1792">
                  <c:v>17930</c:v>
                </c:pt>
                <c:pt idx="1793">
                  <c:v>17940</c:v>
                </c:pt>
                <c:pt idx="1794">
                  <c:v>17950</c:v>
                </c:pt>
                <c:pt idx="1795">
                  <c:v>17960</c:v>
                </c:pt>
                <c:pt idx="1796">
                  <c:v>17970</c:v>
                </c:pt>
                <c:pt idx="1797">
                  <c:v>17980</c:v>
                </c:pt>
                <c:pt idx="1798">
                  <c:v>17990</c:v>
                </c:pt>
                <c:pt idx="1799">
                  <c:v>18000</c:v>
                </c:pt>
                <c:pt idx="1800">
                  <c:v>18010</c:v>
                </c:pt>
                <c:pt idx="1801">
                  <c:v>18020</c:v>
                </c:pt>
                <c:pt idx="1802">
                  <c:v>18030</c:v>
                </c:pt>
                <c:pt idx="1803">
                  <c:v>18040</c:v>
                </c:pt>
                <c:pt idx="1804">
                  <c:v>18050</c:v>
                </c:pt>
                <c:pt idx="1805">
                  <c:v>18060</c:v>
                </c:pt>
                <c:pt idx="1806">
                  <c:v>18070</c:v>
                </c:pt>
                <c:pt idx="1807">
                  <c:v>18080</c:v>
                </c:pt>
                <c:pt idx="1808">
                  <c:v>18090</c:v>
                </c:pt>
                <c:pt idx="1809">
                  <c:v>18100</c:v>
                </c:pt>
                <c:pt idx="1810">
                  <c:v>18110</c:v>
                </c:pt>
                <c:pt idx="1811">
                  <c:v>18120</c:v>
                </c:pt>
                <c:pt idx="1812">
                  <c:v>18130</c:v>
                </c:pt>
                <c:pt idx="1813">
                  <c:v>18140</c:v>
                </c:pt>
                <c:pt idx="1814">
                  <c:v>18150</c:v>
                </c:pt>
                <c:pt idx="1815">
                  <c:v>18160</c:v>
                </c:pt>
                <c:pt idx="1816">
                  <c:v>18170</c:v>
                </c:pt>
                <c:pt idx="1817">
                  <c:v>18180</c:v>
                </c:pt>
                <c:pt idx="1818">
                  <c:v>18190</c:v>
                </c:pt>
                <c:pt idx="1819">
                  <c:v>18200</c:v>
                </c:pt>
                <c:pt idx="1820">
                  <c:v>18210</c:v>
                </c:pt>
                <c:pt idx="1821">
                  <c:v>18220</c:v>
                </c:pt>
                <c:pt idx="1822">
                  <c:v>18230</c:v>
                </c:pt>
                <c:pt idx="1823">
                  <c:v>18240</c:v>
                </c:pt>
                <c:pt idx="1824">
                  <c:v>18250</c:v>
                </c:pt>
                <c:pt idx="1825">
                  <c:v>18260</c:v>
                </c:pt>
                <c:pt idx="1826">
                  <c:v>18270</c:v>
                </c:pt>
                <c:pt idx="1827">
                  <c:v>18280</c:v>
                </c:pt>
                <c:pt idx="1828">
                  <c:v>18290</c:v>
                </c:pt>
                <c:pt idx="1829">
                  <c:v>18300</c:v>
                </c:pt>
                <c:pt idx="1830">
                  <c:v>18310</c:v>
                </c:pt>
                <c:pt idx="1831">
                  <c:v>18320</c:v>
                </c:pt>
                <c:pt idx="1832">
                  <c:v>18330</c:v>
                </c:pt>
                <c:pt idx="1833">
                  <c:v>18340</c:v>
                </c:pt>
                <c:pt idx="1834">
                  <c:v>18350</c:v>
                </c:pt>
                <c:pt idx="1835">
                  <c:v>18360</c:v>
                </c:pt>
                <c:pt idx="1836">
                  <c:v>18370</c:v>
                </c:pt>
                <c:pt idx="1837">
                  <c:v>18380</c:v>
                </c:pt>
                <c:pt idx="1838">
                  <c:v>18390</c:v>
                </c:pt>
                <c:pt idx="1839">
                  <c:v>18400</c:v>
                </c:pt>
                <c:pt idx="1840">
                  <c:v>18410</c:v>
                </c:pt>
                <c:pt idx="1841">
                  <c:v>18420</c:v>
                </c:pt>
                <c:pt idx="1842">
                  <c:v>18430</c:v>
                </c:pt>
                <c:pt idx="1843">
                  <c:v>18440</c:v>
                </c:pt>
                <c:pt idx="1844">
                  <c:v>18450</c:v>
                </c:pt>
                <c:pt idx="1845">
                  <c:v>18460</c:v>
                </c:pt>
                <c:pt idx="1846">
                  <c:v>18470</c:v>
                </c:pt>
                <c:pt idx="1847">
                  <c:v>18480</c:v>
                </c:pt>
                <c:pt idx="1848">
                  <c:v>18490</c:v>
                </c:pt>
                <c:pt idx="1849">
                  <c:v>18500</c:v>
                </c:pt>
                <c:pt idx="1850">
                  <c:v>18510</c:v>
                </c:pt>
                <c:pt idx="1851">
                  <c:v>18520</c:v>
                </c:pt>
                <c:pt idx="1852">
                  <c:v>18530</c:v>
                </c:pt>
                <c:pt idx="1853">
                  <c:v>18540</c:v>
                </c:pt>
                <c:pt idx="1854">
                  <c:v>18550</c:v>
                </c:pt>
                <c:pt idx="1855">
                  <c:v>18560</c:v>
                </c:pt>
                <c:pt idx="1856">
                  <c:v>18570</c:v>
                </c:pt>
                <c:pt idx="1857">
                  <c:v>18580</c:v>
                </c:pt>
                <c:pt idx="1858">
                  <c:v>18590</c:v>
                </c:pt>
                <c:pt idx="1859">
                  <c:v>18600</c:v>
                </c:pt>
                <c:pt idx="1860">
                  <c:v>18610</c:v>
                </c:pt>
                <c:pt idx="1861">
                  <c:v>18620</c:v>
                </c:pt>
                <c:pt idx="1862">
                  <c:v>18630</c:v>
                </c:pt>
                <c:pt idx="1863">
                  <c:v>18640</c:v>
                </c:pt>
                <c:pt idx="1864">
                  <c:v>18650</c:v>
                </c:pt>
                <c:pt idx="1865">
                  <c:v>18660</c:v>
                </c:pt>
                <c:pt idx="1866">
                  <c:v>18670</c:v>
                </c:pt>
                <c:pt idx="1867">
                  <c:v>18680</c:v>
                </c:pt>
                <c:pt idx="1868">
                  <c:v>18690</c:v>
                </c:pt>
                <c:pt idx="1869">
                  <c:v>18700</c:v>
                </c:pt>
                <c:pt idx="1870">
                  <c:v>18710</c:v>
                </c:pt>
                <c:pt idx="1871">
                  <c:v>18720</c:v>
                </c:pt>
                <c:pt idx="1872">
                  <c:v>18730</c:v>
                </c:pt>
                <c:pt idx="1873">
                  <c:v>18740</c:v>
                </c:pt>
                <c:pt idx="1874">
                  <c:v>18750</c:v>
                </c:pt>
                <c:pt idx="1875">
                  <c:v>18760</c:v>
                </c:pt>
                <c:pt idx="1876">
                  <c:v>18770</c:v>
                </c:pt>
                <c:pt idx="1877">
                  <c:v>18780</c:v>
                </c:pt>
                <c:pt idx="1878">
                  <c:v>18790</c:v>
                </c:pt>
                <c:pt idx="1879">
                  <c:v>18800</c:v>
                </c:pt>
                <c:pt idx="1880">
                  <c:v>18810</c:v>
                </c:pt>
                <c:pt idx="1881">
                  <c:v>18820</c:v>
                </c:pt>
                <c:pt idx="1882">
                  <c:v>18830</c:v>
                </c:pt>
                <c:pt idx="1883">
                  <c:v>18840</c:v>
                </c:pt>
                <c:pt idx="1884">
                  <c:v>18850</c:v>
                </c:pt>
                <c:pt idx="1885">
                  <c:v>18860</c:v>
                </c:pt>
                <c:pt idx="1886">
                  <c:v>18870</c:v>
                </c:pt>
                <c:pt idx="1887">
                  <c:v>18880</c:v>
                </c:pt>
                <c:pt idx="1888">
                  <c:v>18890</c:v>
                </c:pt>
                <c:pt idx="1889">
                  <c:v>18900</c:v>
                </c:pt>
                <c:pt idx="1890">
                  <c:v>18910</c:v>
                </c:pt>
                <c:pt idx="1891">
                  <c:v>18920</c:v>
                </c:pt>
                <c:pt idx="1892">
                  <c:v>18930</c:v>
                </c:pt>
                <c:pt idx="1893">
                  <c:v>18940</c:v>
                </c:pt>
                <c:pt idx="1894">
                  <c:v>18950</c:v>
                </c:pt>
                <c:pt idx="1895">
                  <c:v>18960</c:v>
                </c:pt>
                <c:pt idx="1896">
                  <c:v>18970</c:v>
                </c:pt>
                <c:pt idx="1897">
                  <c:v>18980</c:v>
                </c:pt>
                <c:pt idx="1898">
                  <c:v>18990</c:v>
                </c:pt>
                <c:pt idx="1899">
                  <c:v>19000</c:v>
                </c:pt>
                <c:pt idx="1900">
                  <c:v>19010</c:v>
                </c:pt>
                <c:pt idx="1901">
                  <c:v>19020</c:v>
                </c:pt>
                <c:pt idx="1902">
                  <c:v>19030</c:v>
                </c:pt>
                <c:pt idx="1903">
                  <c:v>19040</c:v>
                </c:pt>
                <c:pt idx="1904">
                  <c:v>19050</c:v>
                </c:pt>
                <c:pt idx="1905">
                  <c:v>19060</c:v>
                </c:pt>
                <c:pt idx="1906">
                  <c:v>19070</c:v>
                </c:pt>
                <c:pt idx="1907">
                  <c:v>19080</c:v>
                </c:pt>
                <c:pt idx="1908">
                  <c:v>19090</c:v>
                </c:pt>
                <c:pt idx="1909">
                  <c:v>19100</c:v>
                </c:pt>
                <c:pt idx="1910">
                  <c:v>19110</c:v>
                </c:pt>
                <c:pt idx="1911">
                  <c:v>19120</c:v>
                </c:pt>
                <c:pt idx="1912">
                  <c:v>19130</c:v>
                </c:pt>
                <c:pt idx="1913">
                  <c:v>19140</c:v>
                </c:pt>
                <c:pt idx="1914">
                  <c:v>19150</c:v>
                </c:pt>
                <c:pt idx="1915">
                  <c:v>19160</c:v>
                </c:pt>
                <c:pt idx="1916">
                  <c:v>19170</c:v>
                </c:pt>
                <c:pt idx="1917">
                  <c:v>19180</c:v>
                </c:pt>
                <c:pt idx="1918">
                  <c:v>19190</c:v>
                </c:pt>
                <c:pt idx="1919">
                  <c:v>19200</c:v>
                </c:pt>
                <c:pt idx="1920">
                  <c:v>19210</c:v>
                </c:pt>
                <c:pt idx="1921">
                  <c:v>19220</c:v>
                </c:pt>
                <c:pt idx="1922">
                  <c:v>19230</c:v>
                </c:pt>
                <c:pt idx="1923">
                  <c:v>19240</c:v>
                </c:pt>
                <c:pt idx="1924">
                  <c:v>19250</c:v>
                </c:pt>
                <c:pt idx="1925">
                  <c:v>19260</c:v>
                </c:pt>
                <c:pt idx="1926">
                  <c:v>19270</c:v>
                </c:pt>
                <c:pt idx="1927">
                  <c:v>19280</c:v>
                </c:pt>
                <c:pt idx="1928">
                  <c:v>19290</c:v>
                </c:pt>
                <c:pt idx="1929">
                  <c:v>19300</c:v>
                </c:pt>
                <c:pt idx="1930">
                  <c:v>19310</c:v>
                </c:pt>
                <c:pt idx="1931">
                  <c:v>19320</c:v>
                </c:pt>
                <c:pt idx="1932">
                  <c:v>19330</c:v>
                </c:pt>
                <c:pt idx="1933">
                  <c:v>19340</c:v>
                </c:pt>
                <c:pt idx="1934">
                  <c:v>19350</c:v>
                </c:pt>
                <c:pt idx="1935">
                  <c:v>19360</c:v>
                </c:pt>
                <c:pt idx="1936">
                  <c:v>19370</c:v>
                </c:pt>
                <c:pt idx="1937">
                  <c:v>19380</c:v>
                </c:pt>
                <c:pt idx="1938">
                  <c:v>19390</c:v>
                </c:pt>
                <c:pt idx="1939">
                  <c:v>19400</c:v>
                </c:pt>
                <c:pt idx="1940">
                  <c:v>19410</c:v>
                </c:pt>
                <c:pt idx="1941">
                  <c:v>19420</c:v>
                </c:pt>
                <c:pt idx="1942">
                  <c:v>19430</c:v>
                </c:pt>
                <c:pt idx="1943">
                  <c:v>19440</c:v>
                </c:pt>
                <c:pt idx="1944">
                  <c:v>19450</c:v>
                </c:pt>
                <c:pt idx="1945">
                  <c:v>19460</c:v>
                </c:pt>
                <c:pt idx="1946">
                  <c:v>19470</c:v>
                </c:pt>
                <c:pt idx="1947">
                  <c:v>19480</c:v>
                </c:pt>
                <c:pt idx="1948">
                  <c:v>19490</c:v>
                </c:pt>
                <c:pt idx="1949">
                  <c:v>19500</c:v>
                </c:pt>
                <c:pt idx="1950">
                  <c:v>19510</c:v>
                </c:pt>
                <c:pt idx="1951">
                  <c:v>19520</c:v>
                </c:pt>
                <c:pt idx="1952">
                  <c:v>19530</c:v>
                </c:pt>
                <c:pt idx="1953">
                  <c:v>19540</c:v>
                </c:pt>
                <c:pt idx="1954">
                  <c:v>19550</c:v>
                </c:pt>
                <c:pt idx="1955">
                  <c:v>19560</c:v>
                </c:pt>
                <c:pt idx="1956">
                  <c:v>19570</c:v>
                </c:pt>
                <c:pt idx="1957">
                  <c:v>19580</c:v>
                </c:pt>
                <c:pt idx="1958">
                  <c:v>19590</c:v>
                </c:pt>
                <c:pt idx="1959">
                  <c:v>19600</c:v>
                </c:pt>
                <c:pt idx="1960">
                  <c:v>19610</c:v>
                </c:pt>
                <c:pt idx="1961">
                  <c:v>19620</c:v>
                </c:pt>
                <c:pt idx="1962">
                  <c:v>19630</c:v>
                </c:pt>
                <c:pt idx="1963">
                  <c:v>19640</c:v>
                </c:pt>
                <c:pt idx="1964">
                  <c:v>19650</c:v>
                </c:pt>
                <c:pt idx="1965">
                  <c:v>19660</c:v>
                </c:pt>
                <c:pt idx="1966">
                  <c:v>19670</c:v>
                </c:pt>
                <c:pt idx="1967">
                  <c:v>19680</c:v>
                </c:pt>
                <c:pt idx="1968">
                  <c:v>19690</c:v>
                </c:pt>
                <c:pt idx="1969">
                  <c:v>19700</c:v>
                </c:pt>
                <c:pt idx="1970">
                  <c:v>19710</c:v>
                </c:pt>
                <c:pt idx="1971">
                  <c:v>19720</c:v>
                </c:pt>
                <c:pt idx="1972">
                  <c:v>19730</c:v>
                </c:pt>
                <c:pt idx="1973">
                  <c:v>19740</c:v>
                </c:pt>
                <c:pt idx="1974">
                  <c:v>19750</c:v>
                </c:pt>
                <c:pt idx="1975">
                  <c:v>19760</c:v>
                </c:pt>
                <c:pt idx="1976">
                  <c:v>19770</c:v>
                </c:pt>
                <c:pt idx="1977">
                  <c:v>19780</c:v>
                </c:pt>
                <c:pt idx="1978">
                  <c:v>19790</c:v>
                </c:pt>
                <c:pt idx="1979">
                  <c:v>19800</c:v>
                </c:pt>
                <c:pt idx="1980">
                  <c:v>19810</c:v>
                </c:pt>
                <c:pt idx="1981">
                  <c:v>19820</c:v>
                </c:pt>
                <c:pt idx="1982">
                  <c:v>19830</c:v>
                </c:pt>
                <c:pt idx="1983">
                  <c:v>19840</c:v>
                </c:pt>
                <c:pt idx="1984">
                  <c:v>19850</c:v>
                </c:pt>
                <c:pt idx="1985">
                  <c:v>19860</c:v>
                </c:pt>
                <c:pt idx="1986">
                  <c:v>19870</c:v>
                </c:pt>
                <c:pt idx="1987">
                  <c:v>19880</c:v>
                </c:pt>
                <c:pt idx="1988">
                  <c:v>19890</c:v>
                </c:pt>
                <c:pt idx="1989">
                  <c:v>19900</c:v>
                </c:pt>
                <c:pt idx="1990">
                  <c:v>19910</c:v>
                </c:pt>
                <c:pt idx="1991">
                  <c:v>19920</c:v>
                </c:pt>
                <c:pt idx="1992">
                  <c:v>19930</c:v>
                </c:pt>
                <c:pt idx="1993">
                  <c:v>19940</c:v>
                </c:pt>
                <c:pt idx="1994">
                  <c:v>19950</c:v>
                </c:pt>
                <c:pt idx="1995">
                  <c:v>19960</c:v>
                </c:pt>
                <c:pt idx="1996">
                  <c:v>19970</c:v>
                </c:pt>
                <c:pt idx="1997">
                  <c:v>19980</c:v>
                </c:pt>
                <c:pt idx="1998">
                  <c:v>19990</c:v>
                </c:pt>
                <c:pt idx="1999">
                  <c:v>20000</c:v>
                </c:pt>
                <c:pt idx="2000">
                  <c:v>20010</c:v>
                </c:pt>
                <c:pt idx="2001">
                  <c:v>20020</c:v>
                </c:pt>
                <c:pt idx="2002">
                  <c:v>20030</c:v>
                </c:pt>
                <c:pt idx="2003">
                  <c:v>20040</c:v>
                </c:pt>
                <c:pt idx="2004">
                  <c:v>20050</c:v>
                </c:pt>
                <c:pt idx="2005">
                  <c:v>20060</c:v>
                </c:pt>
                <c:pt idx="2006">
                  <c:v>20070</c:v>
                </c:pt>
                <c:pt idx="2007">
                  <c:v>20080</c:v>
                </c:pt>
                <c:pt idx="2008">
                  <c:v>20090</c:v>
                </c:pt>
                <c:pt idx="2009">
                  <c:v>20100</c:v>
                </c:pt>
                <c:pt idx="2010">
                  <c:v>20110</c:v>
                </c:pt>
                <c:pt idx="2011">
                  <c:v>20120</c:v>
                </c:pt>
                <c:pt idx="2012">
                  <c:v>20130</c:v>
                </c:pt>
                <c:pt idx="2013">
                  <c:v>20140</c:v>
                </c:pt>
                <c:pt idx="2014">
                  <c:v>20150</c:v>
                </c:pt>
                <c:pt idx="2015">
                  <c:v>20160</c:v>
                </c:pt>
                <c:pt idx="2016">
                  <c:v>20170</c:v>
                </c:pt>
                <c:pt idx="2017">
                  <c:v>20180</c:v>
                </c:pt>
                <c:pt idx="2018">
                  <c:v>20190</c:v>
                </c:pt>
                <c:pt idx="2019">
                  <c:v>20200</c:v>
                </c:pt>
                <c:pt idx="2020">
                  <c:v>20210</c:v>
                </c:pt>
                <c:pt idx="2021">
                  <c:v>20220</c:v>
                </c:pt>
                <c:pt idx="2022">
                  <c:v>20230</c:v>
                </c:pt>
                <c:pt idx="2023">
                  <c:v>20240</c:v>
                </c:pt>
                <c:pt idx="2024">
                  <c:v>20250</c:v>
                </c:pt>
                <c:pt idx="2025">
                  <c:v>20260</c:v>
                </c:pt>
                <c:pt idx="2026">
                  <c:v>20270</c:v>
                </c:pt>
                <c:pt idx="2027">
                  <c:v>20280</c:v>
                </c:pt>
                <c:pt idx="2028">
                  <c:v>20290</c:v>
                </c:pt>
                <c:pt idx="2029">
                  <c:v>20300</c:v>
                </c:pt>
                <c:pt idx="2030">
                  <c:v>20310</c:v>
                </c:pt>
                <c:pt idx="2031">
                  <c:v>20320</c:v>
                </c:pt>
                <c:pt idx="2032">
                  <c:v>20330</c:v>
                </c:pt>
                <c:pt idx="2033">
                  <c:v>20340</c:v>
                </c:pt>
                <c:pt idx="2034">
                  <c:v>20350</c:v>
                </c:pt>
                <c:pt idx="2035">
                  <c:v>20360</c:v>
                </c:pt>
                <c:pt idx="2036">
                  <c:v>20370</c:v>
                </c:pt>
                <c:pt idx="2037">
                  <c:v>20380</c:v>
                </c:pt>
                <c:pt idx="2038">
                  <c:v>20390</c:v>
                </c:pt>
                <c:pt idx="2039">
                  <c:v>20400</c:v>
                </c:pt>
                <c:pt idx="2040">
                  <c:v>20410</c:v>
                </c:pt>
                <c:pt idx="2041">
                  <c:v>20420</c:v>
                </c:pt>
                <c:pt idx="2042">
                  <c:v>20430</c:v>
                </c:pt>
                <c:pt idx="2043">
                  <c:v>20440</c:v>
                </c:pt>
                <c:pt idx="2044">
                  <c:v>20450</c:v>
                </c:pt>
                <c:pt idx="2045">
                  <c:v>20460</c:v>
                </c:pt>
                <c:pt idx="2046">
                  <c:v>20470</c:v>
                </c:pt>
                <c:pt idx="2047">
                  <c:v>20480</c:v>
                </c:pt>
              </c:numCache>
            </c:numRef>
          </c:xVal>
          <c:yVal>
            <c:numRef>
              <c:f>Sheet1!$D$2:$D$2051</c:f>
              <c:numCache>
                <c:formatCode>General</c:formatCode>
                <c:ptCount val="20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1.5532774153463799E-3</c:v>
                </c:pt>
                <c:pt idx="9">
                  <c:v>4.97048772910842E-2</c:v>
                </c:pt>
                <c:pt idx="10">
                  <c:v>7.4557315936626303E-2</c:v>
                </c:pt>
                <c:pt idx="11">
                  <c:v>0.10406958682820799</c:v>
                </c:pt>
                <c:pt idx="12">
                  <c:v>0.20347934141037599</c:v>
                </c:pt>
                <c:pt idx="13">
                  <c:v>0.29512270891581199</c:v>
                </c:pt>
                <c:pt idx="14">
                  <c:v>0.36657347002174601</c:v>
                </c:pt>
                <c:pt idx="15">
                  <c:v>0.55296675986331201</c:v>
                </c:pt>
                <c:pt idx="16">
                  <c:v>0.71295433364398897</c:v>
                </c:pt>
                <c:pt idx="17">
                  <c:v>0.90245417831624697</c:v>
                </c:pt>
                <c:pt idx="18">
                  <c:v>1.02671637154396</c:v>
                </c:pt>
                <c:pt idx="19">
                  <c:v>1.1028269648959299</c:v>
                </c:pt>
                <c:pt idx="20">
                  <c:v>1.2426219322770999</c:v>
                </c:pt>
                <c:pt idx="21">
                  <c:v>1.38086362224293</c:v>
                </c:pt>
                <c:pt idx="22">
                  <c:v>1.59521590556073</c:v>
                </c:pt>
                <c:pt idx="23">
                  <c:v>1.6977322149735901</c:v>
                </c:pt>
                <c:pt idx="24">
                  <c:v>2.02236719478099</c:v>
                </c:pt>
                <c:pt idx="25">
                  <c:v>2.4293258776017401</c:v>
                </c:pt>
                <c:pt idx="26">
                  <c:v>2.79900590245418</c:v>
                </c:pt>
                <c:pt idx="27">
                  <c:v>3.1314072693382999</c:v>
                </c:pt>
                <c:pt idx="28">
                  <c:v>3.4187635911773802</c:v>
                </c:pt>
                <c:pt idx="29">
                  <c:v>3.9593041317179201</c:v>
                </c:pt>
                <c:pt idx="30">
                  <c:v>4.3429636533084803</c:v>
                </c:pt>
                <c:pt idx="31">
                  <c:v>4.8136067101584299</c:v>
                </c:pt>
                <c:pt idx="32">
                  <c:v>5.3355079217148198</c:v>
                </c:pt>
                <c:pt idx="33">
                  <c:v>5.9676918297607999</c:v>
                </c:pt>
                <c:pt idx="34">
                  <c:v>7.19322771046909</c:v>
                </c:pt>
                <c:pt idx="35">
                  <c:v>8.6874805840323095</c:v>
                </c:pt>
                <c:pt idx="36">
                  <c:v>9.7468157812985403</c:v>
                </c:pt>
                <c:pt idx="37">
                  <c:v>10.602671637154399</c:v>
                </c:pt>
                <c:pt idx="38">
                  <c:v>11.178937558247901</c:v>
                </c:pt>
                <c:pt idx="39">
                  <c:v>10.778191985088499</c:v>
                </c:pt>
                <c:pt idx="40">
                  <c:v>9.7825411618515101</c:v>
                </c:pt>
                <c:pt idx="41">
                  <c:v>8.1531531531531503</c:v>
                </c:pt>
                <c:pt idx="42">
                  <c:v>6.6045355700528097</c:v>
                </c:pt>
                <c:pt idx="43">
                  <c:v>5.4426840633737203</c:v>
                </c:pt>
                <c:pt idx="44">
                  <c:v>4.6334265299782498</c:v>
                </c:pt>
                <c:pt idx="45">
                  <c:v>3.8428083255669501</c:v>
                </c:pt>
                <c:pt idx="46">
                  <c:v>3.1826654240447301</c:v>
                </c:pt>
                <c:pt idx="47">
                  <c:v>2.47592420006213</c:v>
                </c:pt>
                <c:pt idx="48">
                  <c:v>1.89499844672258</c:v>
                </c:pt>
                <c:pt idx="49">
                  <c:v>1.42435538987263</c:v>
                </c:pt>
                <c:pt idx="50">
                  <c:v>0.98011804908356603</c:v>
                </c:pt>
                <c:pt idx="51">
                  <c:v>0.87915501708605204</c:v>
                </c:pt>
                <c:pt idx="52">
                  <c:v>0.73470021745883796</c:v>
                </c:pt>
                <c:pt idx="53">
                  <c:v>0.70208139173656403</c:v>
                </c:pt>
                <c:pt idx="54">
                  <c:v>0.64150357253805501</c:v>
                </c:pt>
                <c:pt idx="55">
                  <c:v>0.54986020503261901</c:v>
                </c:pt>
                <c:pt idx="56">
                  <c:v>0.473749611680646</c:v>
                </c:pt>
                <c:pt idx="57">
                  <c:v>0.45200372786579701</c:v>
                </c:pt>
                <c:pt idx="58">
                  <c:v>0.43491767629698702</c:v>
                </c:pt>
                <c:pt idx="59">
                  <c:v>0.40229885057471299</c:v>
                </c:pt>
                <c:pt idx="60">
                  <c:v>0.40074557315936599</c:v>
                </c:pt>
                <c:pt idx="61">
                  <c:v>0.41627834731282998</c:v>
                </c:pt>
                <c:pt idx="62">
                  <c:v>0.44423734078906502</c:v>
                </c:pt>
                <c:pt idx="63">
                  <c:v>0.43025784405094802</c:v>
                </c:pt>
                <c:pt idx="64">
                  <c:v>0.50015532774153504</c:v>
                </c:pt>
                <c:pt idx="65">
                  <c:v>0.50326188257222704</c:v>
                </c:pt>
                <c:pt idx="66">
                  <c:v>0.45511028269649001</c:v>
                </c:pt>
                <c:pt idx="67">
                  <c:v>0.51568810189499803</c:v>
                </c:pt>
                <c:pt idx="68">
                  <c:v>0.57626592109350705</c:v>
                </c:pt>
                <c:pt idx="69">
                  <c:v>0.56073314694004395</c:v>
                </c:pt>
                <c:pt idx="70">
                  <c:v>0.58558558558558604</c:v>
                </c:pt>
                <c:pt idx="71">
                  <c:v>0.61975768872320602</c:v>
                </c:pt>
                <c:pt idx="72">
                  <c:v>0.62441752096924497</c:v>
                </c:pt>
                <c:pt idx="73">
                  <c:v>0.63063063063063096</c:v>
                </c:pt>
                <c:pt idx="74">
                  <c:v>0.65237651444547995</c:v>
                </c:pt>
                <c:pt idx="75">
                  <c:v>0.71140105622864203</c:v>
                </c:pt>
                <c:pt idx="76">
                  <c:v>0.70363466915191097</c:v>
                </c:pt>
                <c:pt idx="77">
                  <c:v>0.68344206275240804</c:v>
                </c:pt>
                <c:pt idx="78">
                  <c:v>0.72072072072072102</c:v>
                </c:pt>
                <c:pt idx="79">
                  <c:v>0.72382727555141302</c:v>
                </c:pt>
                <c:pt idx="80">
                  <c:v>0.761105933519727</c:v>
                </c:pt>
                <c:pt idx="81">
                  <c:v>0.76576576576576605</c:v>
                </c:pt>
                <c:pt idx="82">
                  <c:v>0.77819198508853704</c:v>
                </c:pt>
                <c:pt idx="83">
                  <c:v>0.78285181733457598</c:v>
                </c:pt>
                <c:pt idx="84">
                  <c:v>0.82789686237962101</c:v>
                </c:pt>
                <c:pt idx="85">
                  <c:v>0.86517552034793399</c:v>
                </c:pt>
                <c:pt idx="86">
                  <c:v>0.81857719788754302</c:v>
                </c:pt>
                <c:pt idx="87">
                  <c:v>0.86517552034793399</c:v>
                </c:pt>
                <c:pt idx="88">
                  <c:v>0.82323703013358196</c:v>
                </c:pt>
                <c:pt idx="89">
                  <c:v>0.83410997204100701</c:v>
                </c:pt>
                <c:pt idx="90">
                  <c:v>0.855855855855856</c:v>
                </c:pt>
                <c:pt idx="91">
                  <c:v>0.87915501708605204</c:v>
                </c:pt>
                <c:pt idx="92">
                  <c:v>0.88536812674743703</c:v>
                </c:pt>
                <c:pt idx="93">
                  <c:v>0.94905250077663905</c:v>
                </c:pt>
                <c:pt idx="94">
                  <c:v>0.95992544268406299</c:v>
                </c:pt>
                <c:pt idx="95">
                  <c:v>0.91177384280832596</c:v>
                </c:pt>
                <c:pt idx="96">
                  <c:v>0.89624106865486197</c:v>
                </c:pt>
                <c:pt idx="97">
                  <c:v>0.92109350730040396</c:v>
                </c:pt>
                <c:pt idx="98">
                  <c:v>0.90400745573159402</c:v>
                </c:pt>
                <c:pt idx="99">
                  <c:v>0.98011804908356603</c:v>
                </c:pt>
                <c:pt idx="100">
                  <c:v>0.90245417831624697</c:v>
                </c:pt>
                <c:pt idx="101">
                  <c:v>0.89624106865486197</c:v>
                </c:pt>
                <c:pt idx="102">
                  <c:v>0.93351972662317495</c:v>
                </c:pt>
                <c:pt idx="103">
                  <c:v>0.97545821683752698</c:v>
                </c:pt>
                <c:pt idx="104">
                  <c:v>0.94283939111525294</c:v>
                </c:pt>
                <c:pt idx="105">
                  <c:v>1.0173967070518799</c:v>
                </c:pt>
                <c:pt idx="106">
                  <c:v>0.97235166200683498</c:v>
                </c:pt>
                <c:pt idx="107">
                  <c:v>0.96458527493010304</c:v>
                </c:pt>
                <c:pt idx="108">
                  <c:v>0.99409754582168397</c:v>
                </c:pt>
                <c:pt idx="109">
                  <c:v>0.97701149425287404</c:v>
                </c:pt>
                <c:pt idx="110">
                  <c:v>0.941286113699907</c:v>
                </c:pt>
                <c:pt idx="111">
                  <c:v>1.0065237651444501</c:v>
                </c:pt>
                <c:pt idx="112">
                  <c:v>1.0841876359117699</c:v>
                </c:pt>
                <c:pt idx="113">
                  <c:v>1.0375893134513801</c:v>
                </c:pt>
                <c:pt idx="114">
                  <c:v>1.0779745262503899</c:v>
                </c:pt>
                <c:pt idx="115">
                  <c:v>1.0500155327741501</c:v>
                </c:pt>
                <c:pt idx="116">
                  <c:v>1.0111835973904899</c:v>
                </c:pt>
                <c:pt idx="117">
                  <c:v>0.97390493942218104</c:v>
                </c:pt>
                <c:pt idx="118">
                  <c:v>1.00186393289842</c:v>
                </c:pt>
                <c:pt idx="119">
                  <c:v>1.0049704877291099</c:v>
                </c:pt>
                <c:pt idx="120">
                  <c:v>1.0531220876048499</c:v>
                </c:pt>
                <c:pt idx="121">
                  <c:v>1.0049704877291099</c:v>
                </c:pt>
                <c:pt idx="122">
                  <c:v>1.0282696489593</c:v>
                </c:pt>
                <c:pt idx="123">
                  <c:v>1.0375893134513801</c:v>
                </c:pt>
                <c:pt idx="124">
                  <c:v>1.06244175209692</c:v>
                </c:pt>
                <c:pt idx="125">
                  <c:v>1.0546753650201901</c:v>
                </c:pt>
                <c:pt idx="126">
                  <c:v>1.10593351972662</c:v>
                </c:pt>
                <c:pt idx="127">
                  <c:v>1.0717614165889999</c:v>
                </c:pt>
                <c:pt idx="128">
                  <c:v>1.05778191985089</c:v>
                </c:pt>
                <c:pt idx="129">
                  <c:v>1.08108108108108</c:v>
                </c:pt>
                <c:pt idx="130">
                  <c:v>1.06244175209692</c:v>
                </c:pt>
                <c:pt idx="131">
                  <c:v>1.0484622553588101</c:v>
                </c:pt>
                <c:pt idx="132">
                  <c:v>1.0966138552345499</c:v>
                </c:pt>
                <c:pt idx="133">
                  <c:v>1.0733146940043501</c:v>
                </c:pt>
                <c:pt idx="134">
                  <c:v>1.06399502951227</c:v>
                </c:pt>
                <c:pt idx="135">
                  <c:v>1.00341721031376</c:v>
                </c:pt>
                <c:pt idx="136">
                  <c:v>1.0733146940043501</c:v>
                </c:pt>
                <c:pt idx="137">
                  <c:v>1.0344827586206899</c:v>
                </c:pt>
                <c:pt idx="138">
                  <c:v>1.0080770425598</c:v>
                </c:pt>
                <c:pt idx="139">
                  <c:v>1.0671015843429601</c:v>
                </c:pt>
                <c:pt idx="140">
                  <c:v>1.05622864243554</c:v>
                </c:pt>
                <c:pt idx="141">
                  <c:v>1.0469089779434599</c:v>
                </c:pt>
                <c:pt idx="142">
                  <c:v>1.08263435849643</c:v>
                </c:pt>
                <c:pt idx="143">
                  <c:v>1.04535570052811</c:v>
                </c:pt>
                <c:pt idx="144">
                  <c:v>1.02050326188257</c:v>
                </c:pt>
                <c:pt idx="145">
                  <c:v>1.14321217769494</c:v>
                </c:pt>
                <c:pt idx="146">
                  <c:v>1.0515688101895</c:v>
                </c:pt>
                <c:pt idx="147">
                  <c:v>1.0080770425598</c:v>
                </c:pt>
                <c:pt idx="148">
                  <c:v>1.1105933519726601</c:v>
                </c:pt>
                <c:pt idx="149">
                  <c:v>1.1276794035414699</c:v>
                </c:pt>
                <c:pt idx="150">
                  <c:v>1.0857409133271201</c:v>
                </c:pt>
                <c:pt idx="151">
                  <c:v>1.0484622553588101</c:v>
                </c:pt>
                <c:pt idx="152">
                  <c:v>1.0546753650201901</c:v>
                </c:pt>
                <c:pt idx="153">
                  <c:v>1.11369990680336</c:v>
                </c:pt>
                <c:pt idx="154">
                  <c:v>1.0469089779434599</c:v>
                </c:pt>
                <c:pt idx="155">
                  <c:v>0.98322460391425903</c:v>
                </c:pt>
                <c:pt idx="156">
                  <c:v>0.96769182976079504</c:v>
                </c:pt>
                <c:pt idx="157">
                  <c:v>0.99565082323703002</c:v>
                </c:pt>
                <c:pt idx="158">
                  <c:v>0.95526561043802405</c:v>
                </c:pt>
                <c:pt idx="159">
                  <c:v>0.95992544268406299</c:v>
                </c:pt>
                <c:pt idx="160">
                  <c:v>0.96147872009941004</c:v>
                </c:pt>
                <c:pt idx="161">
                  <c:v>0.98167132649891298</c:v>
                </c:pt>
                <c:pt idx="162">
                  <c:v>0.95992544268406299</c:v>
                </c:pt>
                <c:pt idx="163">
                  <c:v>0.94905250077663905</c:v>
                </c:pt>
                <c:pt idx="164">
                  <c:v>0.90556073314693997</c:v>
                </c:pt>
                <c:pt idx="165">
                  <c:v>0.89002795899347598</c:v>
                </c:pt>
                <c:pt idx="166">
                  <c:v>0.89934762348555497</c:v>
                </c:pt>
                <c:pt idx="167">
                  <c:v>0.950605778191985</c:v>
                </c:pt>
                <c:pt idx="168">
                  <c:v>0.96303199751475599</c:v>
                </c:pt>
                <c:pt idx="169">
                  <c:v>0.95992544268406299</c:v>
                </c:pt>
                <c:pt idx="170">
                  <c:v>0.96458527493010304</c:v>
                </c:pt>
                <c:pt idx="171">
                  <c:v>0.91954022988505801</c:v>
                </c:pt>
                <c:pt idx="172">
                  <c:v>0.90556073314693997</c:v>
                </c:pt>
                <c:pt idx="173">
                  <c:v>0.98788443616029797</c:v>
                </c:pt>
                <c:pt idx="174">
                  <c:v>1.00186393289842</c:v>
                </c:pt>
                <c:pt idx="175">
                  <c:v>0.96769182976079504</c:v>
                </c:pt>
                <c:pt idx="176">
                  <c:v>0.98788443616029797</c:v>
                </c:pt>
                <c:pt idx="177">
                  <c:v>1.0127368748058401</c:v>
                </c:pt>
                <c:pt idx="178">
                  <c:v>0.94905250077663905</c:v>
                </c:pt>
                <c:pt idx="179">
                  <c:v>0.92730661696178995</c:v>
                </c:pt>
                <c:pt idx="180">
                  <c:v>0.89934762348555497</c:v>
                </c:pt>
                <c:pt idx="181">
                  <c:v>0.92730661696178995</c:v>
                </c:pt>
                <c:pt idx="182">
                  <c:v>0.87294190742466604</c:v>
                </c:pt>
                <c:pt idx="183">
                  <c:v>0.84808946877912395</c:v>
                </c:pt>
                <c:pt idx="184">
                  <c:v>0.87138863000931999</c:v>
                </c:pt>
                <c:pt idx="185">
                  <c:v>0.85896241068654899</c:v>
                </c:pt>
                <c:pt idx="186">
                  <c:v>0.77819198508853704</c:v>
                </c:pt>
                <c:pt idx="187">
                  <c:v>0.761105933519727</c:v>
                </c:pt>
                <c:pt idx="188">
                  <c:v>0.78440509474992204</c:v>
                </c:pt>
                <c:pt idx="189">
                  <c:v>0.79838459148803997</c:v>
                </c:pt>
                <c:pt idx="190">
                  <c:v>0.79217148182665398</c:v>
                </c:pt>
                <c:pt idx="191">
                  <c:v>0.79372475924200103</c:v>
                </c:pt>
                <c:pt idx="192">
                  <c:v>0.748679714196956</c:v>
                </c:pt>
                <c:pt idx="193">
                  <c:v>0.76731904318111199</c:v>
                </c:pt>
                <c:pt idx="194">
                  <c:v>0.77663870767319099</c:v>
                </c:pt>
                <c:pt idx="195">
                  <c:v>0.76731904318111199</c:v>
                </c:pt>
                <c:pt idx="196">
                  <c:v>0.73780677228953095</c:v>
                </c:pt>
                <c:pt idx="197">
                  <c:v>0.77353215284249799</c:v>
                </c:pt>
                <c:pt idx="198">
                  <c:v>0.72227399813606696</c:v>
                </c:pt>
                <c:pt idx="199">
                  <c:v>0.754892823858341</c:v>
                </c:pt>
                <c:pt idx="200">
                  <c:v>0.74557315936626301</c:v>
                </c:pt>
                <c:pt idx="201">
                  <c:v>0.69586828207517903</c:v>
                </c:pt>
                <c:pt idx="202">
                  <c:v>0.72693383038210602</c:v>
                </c:pt>
                <c:pt idx="203">
                  <c:v>0.751786269027648</c:v>
                </c:pt>
                <c:pt idx="204">
                  <c:v>0.74091332712022395</c:v>
                </c:pt>
                <c:pt idx="205">
                  <c:v>0.71140105622864203</c:v>
                </c:pt>
                <c:pt idx="206">
                  <c:v>0.66790928859894405</c:v>
                </c:pt>
                <c:pt idx="207">
                  <c:v>0.71761416589002802</c:v>
                </c:pt>
                <c:pt idx="208">
                  <c:v>0.68188878533706099</c:v>
                </c:pt>
                <c:pt idx="209">
                  <c:v>0.660142901522212</c:v>
                </c:pt>
                <c:pt idx="210">
                  <c:v>0.72848710779745296</c:v>
                </c:pt>
                <c:pt idx="211">
                  <c:v>0.73780677228953095</c:v>
                </c:pt>
                <c:pt idx="212">
                  <c:v>0.70674122398260297</c:v>
                </c:pt>
                <c:pt idx="213">
                  <c:v>0.70518794656725703</c:v>
                </c:pt>
                <c:pt idx="214">
                  <c:v>0.67256912084498299</c:v>
                </c:pt>
                <c:pt idx="215">
                  <c:v>0.65237651444547995</c:v>
                </c:pt>
                <c:pt idx="216">
                  <c:v>0.653929791860826</c:v>
                </c:pt>
                <c:pt idx="217">
                  <c:v>0.72848710779745296</c:v>
                </c:pt>
                <c:pt idx="218">
                  <c:v>0.68344206275240804</c:v>
                </c:pt>
                <c:pt idx="219">
                  <c:v>0.67722895309102205</c:v>
                </c:pt>
                <c:pt idx="220">
                  <c:v>0.71295433364398897</c:v>
                </c:pt>
                <c:pt idx="221">
                  <c:v>0.666356011183597</c:v>
                </c:pt>
                <c:pt idx="222">
                  <c:v>0.71450761105933502</c:v>
                </c:pt>
                <c:pt idx="223">
                  <c:v>0.653929791860826</c:v>
                </c:pt>
                <c:pt idx="224">
                  <c:v>0.58403230817023899</c:v>
                </c:pt>
                <c:pt idx="225">
                  <c:v>0.69431500465983198</c:v>
                </c:pt>
                <c:pt idx="226">
                  <c:v>0.66480273376825105</c:v>
                </c:pt>
                <c:pt idx="227">
                  <c:v>0.63839701770736301</c:v>
                </c:pt>
                <c:pt idx="228">
                  <c:v>0.65858962410686595</c:v>
                </c:pt>
                <c:pt idx="229">
                  <c:v>0.663249456352905</c:v>
                </c:pt>
                <c:pt idx="230">
                  <c:v>0.62131096613855197</c:v>
                </c:pt>
                <c:pt idx="231">
                  <c:v>0.59490525007766404</c:v>
                </c:pt>
                <c:pt idx="232">
                  <c:v>0.62752407579993796</c:v>
                </c:pt>
                <c:pt idx="233">
                  <c:v>0.66790928859894405</c:v>
                </c:pt>
                <c:pt idx="234">
                  <c:v>0.63529046287667001</c:v>
                </c:pt>
                <c:pt idx="235">
                  <c:v>0.59645852749300998</c:v>
                </c:pt>
                <c:pt idx="236">
                  <c:v>0.62752407579993796</c:v>
                </c:pt>
                <c:pt idx="237">
                  <c:v>0.63063063063063096</c:v>
                </c:pt>
                <c:pt idx="238">
                  <c:v>0.62597079838459202</c:v>
                </c:pt>
                <c:pt idx="239">
                  <c:v>0.60422491456974203</c:v>
                </c:pt>
                <c:pt idx="240">
                  <c:v>0.59179869524697104</c:v>
                </c:pt>
                <c:pt idx="241">
                  <c:v>0.59956508232370298</c:v>
                </c:pt>
                <c:pt idx="242">
                  <c:v>0.59956508232370298</c:v>
                </c:pt>
                <c:pt idx="243">
                  <c:v>0.65858962410686595</c:v>
                </c:pt>
                <c:pt idx="244">
                  <c:v>0.663249456352905</c:v>
                </c:pt>
                <c:pt idx="245">
                  <c:v>0.63063063063063096</c:v>
                </c:pt>
                <c:pt idx="246">
                  <c:v>0.59179869524697104</c:v>
                </c:pt>
                <c:pt idx="247">
                  <c:v>0.61354457906182003</c:v>
                </c:pt>
                <c:pt idx="248">
                  <c:v>0.62286424355389902</c:v>
                </c:pt>
                <c:pt idx="249">
                  <c:v>0.65082323703013401</c:v>
                </c:pt>
                <c:pt idx="250">
                  <c:v>0.60733146940043503</c:v>
                </c:pt>
                <c:pt idx="251">
                  <c:v>0.54520037278657996</c:v>
                </c:pt>
                <c:pt idx="252">
                  <c:v>0.55296675986331201</c:v>
                </c:pt>
                <c:pt idx="253">
                  <c:v>0.55296675986331201</c:v>
                </c:pt>
                <c:pt idx="254">
                  <c:v>0.55141348244796495</c:v>
                </c:pt>
                <c:pt idx="255">
                  <c:v>0.58403230817023899</c:v>
                </c:pt>
                <c:pt idx="256">
                  <c:v>0.57005281143212205</c:v>
                </c:pt>
                <c:pt idx="257">
                  <c:v>0.53743398570984802</c:v>
                </c:pt>
                <c:pt idx="258">
                  <c:v>0.61820441130785997</c:v>
                </c:pt>
                <c:pt idx="259">
                  <c:v>0.571606088847468</c:v>
                </c:pt>
                <c:pt idx="260">
                  <c:v>0.57315936626281405</c:v>
                </c:pt>
                <c:pt idx="261">
                  <c:v>0.54520037278657996</c:v>
                </c:pt>
                <c:pt idx="262">
                  <c:v>0.54675365020192601</c:v>
                </c:pt>
                <c:pt idx="263">
                  <c:v>0.55452003727865795</c:v>
                </c:pt>
                <c:pt idx="264">
                  <c:v>0.58092575333954699</c:v>
                </c:pt>
                <c:pt idx="265">
                  <c:v>0.57471264367816099</c:v>
                </c:pt>
                <c:pt idx="266">
                  <c:v>0.559179869524697</c:v>
                </c:pt>
                <c:pt idx="267">
                  <c:v>0.57781919850885399</c:v>
                </c:pt>
                <c:pt idx="268">
                  <c:v>0.52345448897172997</c:v>
                </c:pt>
                <c:pt idx="269">
                  <c:v>0.51102826964895898</c:v>
                </c:pt>
                <c:pt idx="270">
                  <c:v>0.53432743087915502</c:v>
                </c:pt>
                <c:pt idx="271">
                  <c:v>0.52966759863311597</c:v>
                </c:pt>
                <c:pt idx="272">
                  <c:v>0.52811432121776902</c:v>
                </c:pt>
                <c:pt idx="273">
                  <c:v>0.51724137931034497</c:v>
                </c:pt>
                <c:pt idx="274">
                  <c:v>0.565392979186083</c:v>
                </c:pt>
                <c:pt idx="275">
                  <c:v>0.59024541783162499</c:v>
                </c:pt>
                <c:pt idx="276">
                  <c:v>0.55452003727865795</c:v>
                </c:pt>
                <c:pt idx="277">
                  <c:v>0.51102826964895898</c:v>
                </c:pt>
                <c:pt idx="278">
                  <c:v>0.56228642435539</c:v>
                </c:pt>
                <c:pt idx="279">
                  <c:v>0.53588070829450096</c:v>
                </c:pt>
                <c:pt idx="280">
                  <c:v>0.53743398570984802</c:v>
                </c:pt>
                <c:pt idx="281">
                  <c:v>0.52345448897172997</c:v>
                </c:pt>
                <c:pt idx="282">
                  <c:v>0.50170860515688098</c:v>
                </c:pt>
                <c:pt idx="283">
                  <c:v>0.50947499223361303</c:v>
                </c:pt>
                <c:pt idx="284">
                  <c:v>0.51879465672569103</c:v>
                </c:pt>
                <c:pt idx="285">
                  <c:v>0.52345448897172997</c:v>
                </c:pt>
                <c:pt idx="286">
                  <c:v>0.50481515998757398</c:v>
                </c:pt>
                <c:pt idx="287">
                  <c:v>0.49394221808014899</c:v>
                </c:pt>
                <c:pt idx="288">
                  <c:v>0.49549549549549499</c:v>
                </c:pt>
                <c:pt idx="289">
                  <c:v>0.50481515998757398</c:v>
                </c:pt>
                <c:pt idx="290">
                  <c:v>0.53588070829450096</c:v>
                </c:pt>
                <c:pt idx="291">
                  <c:v>0.49549549549549499</c:v>
                </c:pt>
                <c:pt idx="292">
                  <c:v>0.51413482447965198</c:v>
                </c:pt>
                <c:pt idx="293">
                  <c:v>0.53277415346380896</c:v>
                </c:pt>
                <c:pt idx="294">
                  <c:v>0.50792171481826698</c:v>
                </c:pt>
                <c:pt idx="295">
                  <c:v>0.49083566324945599</c:v>
                </c:pt>
                <c:pt idx="296">
                  <c:v>0.475302889095993</c:v>
                </c:pt>
                <c:pt idx="297">
                  <c:v>0.44734389561975801</c:v>
                </c:pt>
                <c:pt idx="298">
                  <c:v>0.45200372786579701</c:v>
                </c:pt>
                <c:pt idx="299">
                  <c:v>0.48928238583410999</c:v>
                </c:pt>
                <c:pt idx="300">
                  <c:v>0.50947499223361303</c:v>
                </c:pt>
                <c:pt idx="301">
                  <c:v>0.47996272134203199</c:v>
                </c:pt>
                <c:pt idx="302">
                  <c:v>0.50170860515688098</c:v>
                </c:pt>
                <c:pt idx="303">
                  <c:v>0.45045045045045001</c:v>
                </c:pt>
                <c:pt idx="304">
                  <c:v>0.43336439888164002</c:v>
                </c:pt>
                <c:pt idx="305">
                  <c:v>0.44423734078906502</c:v>
                </c:pt>
                <c:pt idx="306">
                  <c:v>0.48151599875737799</c:v>
                </c:pt>
                <c:pt idx="307">
                  <c:v>0.49238894066480299</c:v>
                </c:pt>
                <c:pt idx="308">
                  <c:v>0.44113078595837202</c:v>
                </c:pt>
                <c:pt idx="309">
                  <c:v>0.467536502019261</c:v>
                </c:pt>
                <c:pt idx="310">
                  <c:v>0.44579061820441102</c:v>
                </c:pt>
                <c:pt idx="311">
                  <c:v>0.45045045045045001</c:v>
                </c:pt>
                <c:pt idx="312">
                  <c:v>0.473749611680646</c:v>
                </c:pt>
                <c:pt idx="313">
                  <c:v>0.38676607642124899</c:v>
                </c:pt>
                <c:pt idx="314">
                  <c:v>0.42559801180490803</c:v>
                </c:pt>
                <c:pt idx="315">
                  <c:v>0.43957750854302602</c:v>
                </c:pt>
                <c:pt idx="316">
                  <c:v>0.41938490214352298</c:v>
                </c:pt>
                <c:pt idx="317">
                  <c:v>0.464429947188568</c:v>
                </c:pt>
                <c:pt idx="318">
                  <c:v>0.45511028269649001</c:v>
                </c:pt>
                <c:pt idx="319">
                  <c:v>0.43336439888164002</c:v>
                </c:pt>
                <c:pt idx="320">
                  <c:v>0.39763901832867399</c:v>
                </c:pt>
                <c:pt idx="321">
                  <c:v>0.41317179248213698</c:v>
                </c:pt>
                <c:pt idx="322">
                  <c:v>0.42715128922025503</c:v>
                </c:pt>
                <c:pt idx="323">
                  <c:v>0.44268406337371902</c:v>
                </c:pt>
                <c:pt idx="324">
                  <c:v>0.464429947188568</c:v>
                </c:pt>
                <c:pt idx="325">
                  <c:v>0.43802423112767902</c:v>
                </c:pt>
                <c:pt idx="326">
                  <c:v>0.43647095371233302</c:v>
                </c:pt>
                <c:pt idx="327">
                  <c:v>0.41161851506679098</c:v>
                </c:pt>
                <c:pt idx="328">
                  <c:v>0.43802423112767902</c:v>
                </c:pt>
                <c:pt idx="329">
                  <c:v>0.45511028269649001</c:v>
                </c:pt>
                <c:pt idx="330">
                  <c:v>0.43025784405094802</c:v>
                </c:pt>
                <c:pt idx="331">
                  <c:v>0.44268406337371902</c:v>
                </c:pt>
                <c:pt idx="332">
                  <c:v>0.42715128922025503</c:v>
                </c:pt>
                <c:pt idx="333">
                  <c:v>0.39919229574401999</c:v>
                </c:pt>
                <c:pt idx="334">
                  <c:v>0.40229885057471299</c:v>
                </c:pt>
                <c:pt idx="335">
                  <c:v>0.41317179248213698</c:v>
                </c:pt>
                <c:pt idx="336">
                  <c:v>0.38987263125194199</c:v>
                </c:pt>
                <c:pt idx="337">
                  <c:v>0.38210624417521</c:v>
                </c:pt>
                <c:pt idx="338">
                  <c:v>0.41938490214352298</c:v>
                </c:pt>
                <c:pt idx="339">
                  <c:v>0.41317179248213698</c:v>
                </c:pt>
                <c:pt idx="340">
                  <c:v>0.39763901832867399</c:v>
                </c:pt>
                <c:pt idx="341">
                  <c:v>0.40229885057471299</c:v>
                </c:pt>
                <c:pt idx="342">
                  <c:v>0.378999689344517</c:v>
                </c:pt>
                <c:pt idx="343">
                  <c:v>0.39142590866728799</c:v>
                </c:pt>
                <c:pt idx="344">
                  <c:v>0.42404473438956197</c:v>
                </c:pt>
                <c:pt idx="345">
                  <c:v>0.39142590866728799</c:v>
                </c:pt>
                <c:pt idx="346">
                  <c:v>0.38676607642124899</c:v>
                </c:pt>
                <c:pt idx="347">
                  <c:v>0.39919229574401999</c:v>
                </c:pt>
                <c:pt idx="348">
                  <c:v>0.36036036036036001</c:v>
                </c:pt>
                <c:pt idx="349">
                  <c:v>0.377446411929171</c:v>
                </c:pt>
                <c:pt idx="350">
                  <c:v>0.36036036036036001</c:v>
                </c:pt>
                <c:pt idx="351">
                  <c:v>0.36502019260640001</c:v>
                </c:pt>
                <c:pt idx="352">
                  <c:v>0.41161851506679098</c:v>
                </c:pt>
                <c:pt idx="353">
                  <c:v>0.38987263125194199</c:v>
                </c:pt>
                <c:pt idx="354">
                  <c:v>0.40385212799005898</c:v>
                </c:pt>
                <c:pt idx="355">
                  <c:v>0.374339857098478</c:v>
                </c:pt>
                <c:pt idx="356">
                  <c:v>0.36657347002174601</c:v>
                </c:pt>
                <c:pt idx="357">
                  <c:v>0.39142590866728799</c:v>
                </c:pt>
                <c:pt idx="358">
                  <c:v>0.41472506989748398</c:v>
                </c:pt>
                <c:pt idx="359">
                  <c:v>0.36036036036036001</c:v>
                </c:pt>
                <c:pt idx="360">
                  <c:v>0.33395464429947203</c:v>
                </c:pt>
                <c:pt idx="361">
                  <c:v>0.36191363777570701</c:v>
                </c:pt>
                <c:pt idx="362">
                  <c:v>0.369680024852439</c:v>
                </c:pt>
                <c:pt idx="363">
                  <c:v>0.36812674743709201</c:v>
                </c:pt>
                <c:pt idx="364">
                  <c:v>0.377446411929171</c:v>
                </c:pt>
                <c:pt idx="365">
                  <c:v>0.38210624417521</c:v>
                </c:pt>
                <c:pt idx="366">
                  <c:v>0.36657347002174601</c:v>
                </c:pt>
                <c:pt idx="367">
                  <c:v>0.35414725069897501</c:v>
                </c:pt>
                <c:pt idx="368">
                  <c:v>0.34016775396085702</c:v>
                </c:pt>
                <c:pt idx="369">
                  <c:v>0.369680024852439</c:v>
                </c:pt>
                <c:pt idx="370">
                  <c:v>0.35259397328362801</c:v>
                </c:pt>
                <c:pt idx="371">
                  <c:v>0.39297918608263399</c:v>
                </c:pt>
                <c:pt idx="372">
                  <c:v>0.38676607642124899</c:v>
                </c:pt>
                <c:pt idx="373">
                  <c:v>0.34482758620689702</c:v>
                </c:pt>
                <c:pt idx="374">
                  <c:v>0.31531531531531498</c:v>
                </c:pt>
                <c:pt idx="375">
                  <c:v>0.35880708294501401</c:v>
                </c:pt>
                <c:pt idx="376">
                  <c:v>0.33550792171481802</c:v>
                </c:pt>
                <c:pt idx="377">
                  <c:v>0.31220876048462298</c:v>
                </c:pt>
                <c:pt idx="378">
                  <c:v>0.34793414103758902</c:v>
                </c:pt>
                <c:pt idx="379">
                  <c:v>0.36346691519105301</c:v>
                </c:pt>
                <c:pt idx="380">
                  <c:v>0.39453246349798099</c:v>
                </c:pt>
                <c:pt idx="381">
                  <c:v>0.33550792171481802</c:v>
                </c:pt>
                <c:pt idx="382">
                  <c:v>0.31531531531531498</c:v>
                </c:pt>
                <c:pt idx="383">
                  <c:v>0.375893134513824</c:v>
                </c:pt>
                <c:pt idx="384">
                  <c:v>0.34327430879155002</c:v>
                </c:pt>
                <c:pt idx="385">
                  <c:v>0.33861447654551102</c:v>
                </c:pt>
                <c:pt idx="386">
                  <c:v>0.35259397328362801</c:v>
                </c:pt>
                <c:pt idx="387">
                  <c:v>0.36191363777570701</c:v>
                </c:pt>
                <c:pt idx="388">
                  <c:v>0.33706119913016502</c:v>
                </c:pt>
                <c:pt idx="389">
                  <c:v>0.35259397328362801</c:v>
                </c:pt>
                <c:pt idx="390">
                  <c:v>0.34638086362224302</c:v>
                </c:pt>
                <c:pt idx="391">
                  <c:v>0.34327430879155002</c:v>
                </c:pt>
                <c:pt idx="392">
                  <c:v>0.35725380552966801</c:v>
                </c:pt>
                <c:pt idx="393">
                  <c:v>0.34638086362224302</c:v>
                </c:pt>
                <c:pt idx="394">
                  <c:v>0.33240136688412603</c:v>
                </c:pt>
                <c:pt idx="395">
                  <c:v>0.33084808946877903</c:v>
                </c:pt>
                <c:pt idx="396">
                  <c:v>0.35725380552966801</c:v>
                </c:pt>
                <c:pt idx="397">
                  <c:v>0.35259397328362801</c:v>
                </c:pt>
                <c:pt idx="398">
                  <c:v>0.32152842497670098</c:v>
                </c:pt>
                <c:pt idx="399">
                  <c:v>0.30444237340789099</c:v>
                </c:pt>
                <c:pt idx="400">
                  <c:v>0.32463497980739398</c:v>
                </c:pt>
                <c:pt idx="401">
                  <c:v>0.34327430879155002</c:v>
                </c:pt>
                <c:pt idx="402">
                  <c:v>0.32463497980739398</c:v>
                </c:pt>
                <c:pt idx="403">
                  <c:v>0.34482758620689702</c:v>
                </c:pt>
                <c:pt idx="404">
                  <c:v>0.32463497980739398</c:v>
                </c:pt>
                <c:pt idx="405">
                  <c:v>0.33084808946877903</c:v>
                </c:pt>
                <c:pt idx="406">
                  <c:v>0.32308170239204698</c:v>
                </c:pt>
                <c:pt idx="407">
                  <c:v>0.34327430879155002</c:v>
                </c:pt>
                <c:pt idx="408">
                  <c:v>0.33395464429947203</c:v>
                </c:pt>
                <c:pt idx="409">
                  <c:v>0.30288909599254399</c:v>
                </c:pt>
                <c:pt idx="410">
                  <c:v>0.30444237340789099</c:v>
                </c:pt>
                <c:pt idx="411">
                  <c:v>0.34638086362224302</c:v>
                </c:pt>
                <c:pt idx="412">
                  <c:v>0.34016775396085702</c:v>
                </c:pt>
                <c:pt idx="413">
                  <c:v>0.29822926374650499</c:v>
                </c:pt>
                <c:pt idx="414">
                  <c:v>0.26716371543957801</c:v>
                </c:pt>
                <c:pt idx="415">
                  <c:v>0.33084808946877903</c:v>
                </c:pt>
                <c:pt idx="416">
                  <c:v>0.34793414103758902</c:v>
                </c:pt>
                <c:pt idx="417">
                  <c:v>0.31220876048462298</c:v>
                </c:pt>
                <c:pt idx="418">
                  <c:v>0.30444237340789099</c:v>
                </c:pt>
                <c:pt idx="419">
                  <c:v>0.31531531531531498</c:v>
                </c:pt>
                <c:pt idx="420">
                  <c:v>0.32308170239204698</c:v>
                </c:pt>
                <c:pt idx="421">
                  <c:v>0.33240136688412603</c:v>
                </c:pt>
                <c:pt idx="422">
                  <c:v>0.34172103137620402</c:v>
                </c:pt>
                <c:pt idx="423">
                  <c:v>0.290462876669773</c:v>
                </c:pt>
                <c:pt idx="424">
                  <c:v>0.30754892823858299</c:v>
                </c:pt>
                <c:pt idx="425">
                  <c:v>0.34793414103758902</c:v>
                </c:pt>
                <c:pt idx="426">
                  <c:v>0.35259397328362801</c:v>
                </c:pt>
                <c:pt idx="427">
                  <c:v>0.31997514756135398</c:v>
                </c:pt>
                <c:pt idx="428">
                  <c:v>0.29978254116185199</c:v>
                </c:pt>
                <c:pt idx="429">
                  <c:v>0.32929481205343297</c:v>
                </c:pt>
                <c:pt idx="430">
                  <c:v>0.375893134513824</c:v>
                </c:pt>
                <c:pt idx="431">
                  <c:v>0.35880708294501401</c:v>
                </c:pt>
                <c:pt idx="432">
                  <c:v>0.35880708294501401</c:v>
                </c:pt>
                <c:pt idx="433">
                  <c:v>0.36346691519105301</c:v>
                </c:pt>
                <c:pt idx="434">
                  <c:v>0.375893134513824</c:v>
                </c:pt>
                <c:pt idx="435">
                  <c:v>0.41627834731282998</c:v>
                </c:pt>
                <c:pt idx="436">
                  <c:v>0.48772910841876399</c:v>
                </c:pt>
                <c:pt idx="437">
                  <c:v>0.54209381795588696</c:v>
                </c:pt>
                <c:pt idx="438">
                  <c:v>0.67412239826032905</c:v>
                </c:pt>
                <c:pt idx="439">
                  <c:v>0.89002795899347598</c:v>
                </c:pt>
                <c:pt idx="440">
                  <c:v>1.27834731283007</c:v>
                </c:pt>
                <c:pt idx="441">
                  <c:v>1.71015843429637</c:v>
                </c:pt>
                <c:pt idx="442">
                  <c:v>2.32836284560423</c:v>
                </c:pt>
                <c:pt idx="443">
                  <c:v>3.4016775396085701</c:v>
                </c:pt>
                <c:pt idx="444">
                  <c:v>4.5371233302267804</c:v>
                </c:pt>
                <c:pt idx="445">
                  <c:v>6.0205032618825696</c:v>
                </c:pt>
                <c:pt idx="446">
                  <c:v>7.5924200062131098</c:v>
                </c:pt>
                <c:pt idx="447">
                  <c:v>9.3538365952159097</c:v>
                </c:pt>
                <c:pt idx="448">
                  <c:v>10.967691829760801</c:v>
                </c:pt>
                <c:pt idx="449">
                  <c:v>12.5178626902765</c:v>
                </c:pt>
                <c:pt idx="450">
                  <c:v>13.7775706741224</c:v>
                </c:pt>
                <c:pt idx="451">
                  <c:v>14.5029512270892</c:v>
                </c:pt>
                <c:pt idx="452">
                  <c:v>14.6738117427773</c:v>
                </c:pt>
                <c:pt idx="453">
                  <c:v>14.3662628145387</c:v>
                </c:pt>
                <c:pt idx="454">
                  <c:v>13.389251320285799</c:v>
                </c:pt>
                <c:pt idx="455">
                  <c:v>12.138863000932</c:v>
                </c:pt>
                <c:pt idx="456">
                  <c:v>10.483069276172699</c:v>
                </c:pt>
                <c:pt idx="457">
                  <c:v>8.8598943771357597</c:v>
                </c:pt>
                <c:pt idx="458">
                  <c:v>7.1388630009319698</c:v>
                </c:pt>
                <c:pt idx="459">
                  <c:v>5.5560733146940002</c:v>
                </c:pt>
                <c:pt idx="460">
                  <c:v>4.0649269959614802</c:v>
                </c:pt>
                <c:pt idx="461">
                  <c:v>2.9155017086051598</c:v>
                </c:pt>
                <c:pt idx="462">
                  <c:v>2.1668219944081999</c:v>
                </c:pt>
                <c:pt idx="463">
                  <c:v>1.5734700217458799</c:v>
                </c:pt>
                <c:pt idx="464">
                  <c:v>1.08108108108108</c:v>
                </c:pt>
                <c:pt idx="465">
                  <c:v>0.82013047530288896</c:v>
                </c:pt>
                <c:pt idx="466">
                  <c:v>0.571606088847468</c:v>
                </c:pt>
                <c:pt idx="467">
                  <c:v>0.39297918608263399</c:v>
                </c:pt>
                <c:pt idx="468">
                  <c:v>0.33240136688412603</c:v>
                </c:pt>
                <c:pt idx="469">
                  <c:v>0.27493010251630901</c:v>
                </c:pt>
                <c:pt idx="470">
                  <c:v>0.29822926374650499</c:v>
                </c:pt>
                <c:pt idx="471">
                  <c:v>0.25318421870146002</c:v>
                </c:pt>
                <c:pt idx="472">
                  <c:v>0.26561043802423101</c:v>
                </c:pt>
                <c:pt idx="473">
                  <c:v>0.26561043802423101</c:v>
                </c:pt>
                <c:pt idx="474">
                  <c:v>0.26095060577819201</c:v>
                </c:pt>
                <c:pt idx="475">
                  <c:v>0.25318421870146002</c:v>
                </c:pt>
                <c:pt idx="476">
                  <c:v>0.24541783162472799</c:v>
                </c:pt>
                <c:pt idx="477">
                  <c:v>0.276483379931656</c:v>
                </c:pt>
                <c:pt idx="478">
                  <c:v>0.30133581857719799</c:v>
                </c:pt>
                <c:pt idx="479">
                  <c:v>0.32618825722273997</c:v>
                </c:pt>
                <c:pt idx="480">
                  <c:v>0.34172103137620402</c:v>
                </c:pt>
                <c:pt idx="481">
                  <c:v>0.38987263125194199</c:v>
                </c:pt>
                <c:pt idx="482">
                  <c:v>0.43491767629698702</c:v>
                </c:pt>
                <c:pt idx="483">
                  <c:v>0.470643056849953</c:v>
                </c:pt>
                <c:pt idx="484">
                  <c:v>0.53277415346380896</c:v>
                </c:pt>
                <c:pt idx="485">
                  <c:v>0.69586828207517903</c:v>
                </c:pt>
                <c:pt idx="486">
                  <c:v>0.846536191363778</c:v>
                </c:pt>
                <c:pt idx="487">
                  <c:v>0.99254426840633703</c:v>
                </c:pt>
                <c:pt idx="488">
                  <c:v>1.1960236098167101</c:v>
                </c:pt>
                <c:pt idx="489">
                  <c:v>1.39484311898105</c:v>
                </c:pt>
                <c:pt idx="490">
                  <c:v>1.56570363466915</c:v>
                </c:pt>
                <c:pt idx="491">
                  <c:v>1.74743709226468</c:v>
                </c:pt>
                <c:pt idx="492">
                  <c:v>1.80956818887853</c:v>
                </c:pt>
                <c:pt idx="493">
                  <c:v>1.9602360981671301</c:v>
                </c:pt>
                <c:pt idx="494">
                  <c:v>1.96334265299783</c:v>
                </c:pt>
                <c:pt idx="495">
                  <c:v>1.9322771046909</c:v>
                </c:pt>
                <c:pt idx="496">
                  <c:v>1.8918918918918901</c:v>
                </c:pt>
                <c:pt idx="497">
                  <c:v>1.75520347934141</c:v>
                </c:pt>
                <c:pt idx="498">
                  <c:v>1.52842497670084</c:v>
                </c:pt>
                <c:pt idx="499">
                  <c:v>1.3668841255048201</c:v>
                </c:pt>
                <c:pt idx="500">
                  <c:v>1.16806461634048</c:v>
                </c:pt>
                <c:pt idx="501">
                  <c:v>0.93973283628455995</c:v>
                </c:pt>
                <c:pt idx="502">
                  <c:v>0.78129853991923004</c:v>
                </c:pt>
                <c:pt idx="503">
                  <c:v>0.62441752096924497</c:v>
                </c:pt>
                <c:pt idx="504">
                  <c:v>0.50170860515688098</c:v>
                </c:pt>
                <c:pt idx="505">
                  <c:v>0.40695868282075198</c:v>
                </c:pt>
                <c:pt idx="506">
                  <c:v>0.29356943150046599</c:v>
                </c:pt>
                <c:pt idx="507">
                  <c:v>0.26095060577819201</c:v>
                </c:pt>
                <c:pt idx="508">
                  <c:v>0.23609816713265</c:v>
                </c:pt>
                <c:pt idx="509">
                  <c:v>0.20347934141037599</c:v>
                </c:pt>
                <c:pt idx="510">
                  <c:v>0.194159676918298</c:v>
                </c:pt>
                <c:pt idx="511">
                  <c:v>0.20347934141037599</c:v>
                </c:pt>
                <c:pt idx="512">
                  <c:v>0.16775396085740901</c:v>
                </c:pt>
                <c:pt idx="513">
                  <c:v>0.16464740602671599</c:v>
                </c:pt>
                <c:pt idx="514">
                  <c:v>0.16620068344206301</c:v>
                </c:pt>
                <c:pt idx="515">
                  <c:v>0.16154085119602399</c:v>
                </c:pt>
                <c:pt idx="516">
                  <c:v>0.17086051568810201</c:v>
                </c:pt>
                <c:pt idx="517">
                  <c:v>0.15066790928859899</c:v>
                </c:pt>
                <c:pt idx="518">
                  <c:v>0.17241379310344801</c:v>
                </c:pt>
                <c:pt idx="519">
                  <c:v>0.17862690276483401</c:v>
                </c:pt>
                <c:pt idx="520">
                  <c:v>0.17241379310344801</c:v>
                </c:pt>
                <c:pt idx="521">
                  <c:v>0.18018018018018001</c:v>
                </c:pt>
                <c:pt idx="522">
                  <c:v>0.187946567256912</c:v>
                </c:pt>
                <c:pt idx="523">
                  <c:v>0.184840012426219</c:v>
                </c:pt>
                <c:pt idx="524">
                  <c:v>0.189499844672258</c:v>
                </c:pt>
                <c:pt idx="525">
                  <c:v>0.17862690276483401</c:v>
                </c:pt>
                <c:pt idx="526">
                  <c:v>0.15377446411929199</c:v>
                </c:pt>
                <c:pt idx="527">
                  <c:v>0.15532774153463799</c:v>
                </c:pt>
                <c:pt idx="528">
                  <c:v>0.15066790928859899</c:v>
                </c:pt>
                <c:pt idx="529">
                  <c:v>0.16930723827275601</c:v>
                </c:pt>
                <c:pt idx="530">
                  <c:v>0.16309412861136999</c:v>
                </c:pt>
                <c:pt idx="531">
                  <c:v>0.17552034793414101</c:v>
                </c:pt>
                <c:pt idx="532">
                  <c:v>0.184840012426219</c:v>
                </c:pt>
                <c:pt idx="533">
                  <c:v>0.135135135135135</c:v>
                </c:pt>
                <c:pt idx="534">
                  <c:v>0.138241689965828</c:v>
                </c:pt>
                <c:pt idx="535">
                  <c:v>0.17086051568810201</c:v>
                </c:pt>
                <c:pt idx="536">
                  <c:v>0.142901522211867</c:v>
                </c:pt>
                <c:pt idx="537">
                  <c:v>0.135135135135135</c:v>
                </c:pt>
                <c:pt idx="538">
                  <c:v>0.16930723827275601</c:v>
                </c:pt>
                <c:pt idx="539">
                  <c:v>0.16154085119602399</c:v>
                </c:pt>
                <c:pt idx="540">
                  <c:v>0.149114631873253</c:v>
                </c:pt>
                <c:pt idx="541">
                  <c:v>0.136688412550482</c:v>
                </c:pt>
                <c:pt idx="542">
                  <c:v>0.15532774153463799</c:v>
                </c:pt>
                <c:pt idx="543">
                  <c:v>0.16154085119602399</c:v>
                </c:pt>
                <c:pt idx="544">
                  <c:v>0.15688101894998399</c:v>
                </c:pt>
                <c:pt idx="545">
                  <c:v>0.15377446411929199</c:v>
                </c:pt>
                <c:pt idx="546">
                  <c:v>0.15222118670394499</c:v>
                </c:pt>
                <c:pt idx="547">
                  <c:v>0.133581857719789</c:v>
                </c:pt>
                <c:pt idx="548">
                  <c:v>0.144454799627213</c:v>
                </c:pt>
                <c:pt idx="549">
                  <c:v>0.15688101894998399</c:v>
                </c:pt>
                <c:pt idx="550">
                  <c:v>0.15532774153463799</c:v>
                </c:pt>
                <c:pt idx="551">
                  <c:v>0.15222118670394499</c:v>
                </c:pt>
                <c:pt idx="552">
                  <c:v>0.147561354457906</c:v>
                </c:pt>
                <c:pt idx="553">
                  <c:v>0.144454799627213</c:v>
                </c:pt>
                <c:pt idx="554">
                  <c:v>0.15222118670394499</c:v>
                </c:pt>
                <c:pt idx="555">
                  <c:v>0.14600807704256</c:v>
                </c:pt>
                <c:pt idx="556">
                  <c:v>0.138241689965828</c:v>
                </c:pt>
                <c:pt idx="557">
                  <c:v>0.16154085119602399</c:v>
                </c:pt>
                <c:pt idx="558">
                  <c:v>0.15532774153463799</c:v>
                </c:pt>
                <c:pt idx="559">
                  <c:v>0.147561354457906</c:v>
                </c:pt>
                <c:pt idx="560">
                  <c:v>0.116495806150979</c:v>
                </c:pt>
                <c:pt idx="561">
                  <c:v>0.15532774153463799</c:v>
                </c:pt>
                <c:pt idx="562">
                  <c:v>0.16620068344206301</c:v>
                </c:pt>
                <c:pt idx="563">
                  <c:v>0.142901522211867</c:v>
                </c:pt>
                <c:pt idx="564">
                  <c:v>0.15532774153463799</c:v>
                </c:pt>
                <c:pt idx="565">
                  <c:v>0.136688412550482</c:v>
                </c:pt>
                <c:pt idx="566">
                  <c:v>0.133581857719789</c:v>
                </c:pt>
                <c:pt idx="567">
                  <c:v>0.138241689965828</c:v>
                </c:pt>
                <c:pt idx="568">
                  <c:v>0.15998757378067699</c:v>
                </c:pt>
                <c:pt idx="569">
                  <c:v>0.142901522211867</c:v>
                </c:pt>
                <c:pt idx="570">
                  <c:v>0.114942528735632</c:v>
                </c:pt>
                <c:pt idx="571">
                  <c:v>0.136688412550482</c:v>
                </c:pt>
                <c:pt idx="572">
                  <c:v>0.138241689965828</c:v>
                </c:pt>
                <c:pt idx="573">
                  <c:v>0.142901522211867</c:v>
                </c:pt>
                <c:pt idx="574">
                  <c:v>0.15998757378067699</c:v>
                </c:pt>
                <c:pt idx="575">
                  <c:v>0.12581547064305701</c:v>
                </c:pt>
                <c:pt idx="576">
                  <c:v>0.119602360981671</c:v>
                </c:pt>
                <c:pt idx="577">
                  <c:v>0.144454799627213</c:v>
                </c:pt>
                <c:pt idx="578">
                  <c:v>0.15066790928859899</c:v>
                </c:pt>
                <c:pt idx="579">
                  <c:v>0.12426219322771</c:v>
                </c:pt>
                <c:pt idx="580">
                  <c:v>0.139794967381174</c:v>
                </c:pt>
                <c:pt idx="581">
                  <c:v>0.15377446411929199</c:v>
                </c:pt>
                <c:pt idx="582">
                  <c:v>0.142901522211867</c:v>
                </c:pt>
                <c:pt idx="583">
                  <c:v>0.15377446411929199</c:v>
                </c:pt>
                <c:pt idx="584">
                  <c:v>0.15222118670394499</c:v>
                </c:pt>
                <c:pt idx="585">
                  <c:v>0.13047530288909601</c:v>
                </c:pt>
                <c:pt idx="586">
                  <c:v>0.139794967381174</c:v>
                </c:pt>
                <c:pt idx="587">
                  <c:v>0.12892202547375001</c:v>
                </c:pt>
                <c:pt idx="588">
                  <c:v>0.119602360981671</c:v>
                </c:pt>
                <c:pt idx="589">
                  <c:v>0.133581857719789</c:v>
                </c:pt>
                <c:pt idx="590">
                  <c:v>0.12736874805840301</c:v>
                </c:pt>
                <c:pt idx="591">
                  <c:v>0.13047530288909601</c:v>
                </c:pt>
                <c:pt idx="592">
                  <c:v>0.12892202547375001</c:v>
                </c:pt>
                <c:pt idx="593">
                  <c:v>0.110282696489593</c:v>
                </c:pt>
                <c:pt idx="594">
                  <c:v>0.12581547064305701</c:v>
                </c:pt>
                <c:pt idx="595">
                  <c:v>0.15532774153463799</c:v>
                </c:pt>
                <c:pt idx="596">
                  <c:v>0.116495806150979</c:v>
                </c:pt>
                <c:pt idx="597">
                  <c:v>0.122708915812364</c:v>
                </c:pt>
                <c:pt idx="598">
                  <c:v>0.13202858030444201</c:v>
                </c:pt>
                <c:pt idx="599">
                  <c:v>0.118049083566325</c:v>
                </c:pt>
                <c:pt idx="600">
                  <c:v>0.13202858030444201</c:v>
                </c:pt>
                <c:pt idx="601">
                  <c:v>0.12426219322771</c:v>
                </c:pt>
                <c:pt idx="602">
                  <c:v>0.118049083566325</c:v>
                </c:pt>
                <c:pt idx="603">
                  <c:v>0.13047530288909601</c:v>
                </c:pt>
                <c:pt idx="604">
                  <c:v>0.133581857719789</c:v>
                </c:pt>
                <c:pt idx="605">
                  <c:v>0.136688412550482</c:v>
                </c:pt>
                <c:pt idx="606">
                  <c:v>0.122708915812364</c:v>
                </c:pt>
                <c:pt idx="607">
                  <c:v>0.10562286424355399</c:v>
                </c:pt>
                <c:pt idx="608">
                  <c:v>0.12426219322771</c:v>
                </c:pt>
                <c:pt idx="609">
                  <c:v>0.12581547064305701</c:v>
                </c:pt>
                <c:pt idx="610">
                  <c:v>0.121155638397018</c:v>
                </c:pt>
                <c:pt idx="611">
                  <c:v>0.12581547064305701</c:v>
                </c:pt>
                <c:pt idx="612">
                  <c:v>0.10717614165890001</c:v>
                </c:pt>
                <c:pt idx="613">
                  <c:v>0.13202858030444201</c:v>
                </c:pt>
                <c:pt idx="614">
                  <c:v>0.14600807704256</c:v>
                </c:pt>
                <c:pt idx="615">
                  <c:v>0.142901522211867</c:v>
                </c:pt>
                <c:pt idx="616">
                  <c:v>0.10872941907424701</c:v>
                </c:pt>
                <c:pt idx="617">
                  <c:v>0.118049083566325</c:v>
                </c:pt>
                <c:pt idx="618">
                  <c:v>0.121155638397018</c:v>
                </c:pt>
                <c:pt idx="619">
                  <c:v>0.12892202547375001</c:v>
                </c:pt>
                <c:pt idx="620">
                  <c:v>0.12892202547375001</c:v>
                </c:pt>
                <c:pt idx="621">
                  <c:v>0.10406958682820799</c:v>
                </c:pt>
                <c:pt idx="622">
                  <c:v>0.10872941907424701</c:v>
                </c:pt>
                <c:pt idx="623">
                  <c:v>0.116495806150979</c:v>
                </c:pt>
                <c:pt idx="624">
                  <c:v>0.13047530288909601</c:v>
                </c:pt>
                <c:pt idx="625">
                  <c:v>0.12426219322771</c:v>
                </c:pt>
                <c:pt idx="626">
                  <c:v>0.10872941907424701</c:v>
                </c:pt>
                <c:pt idx="627">
                  <c:v>0.10717614165890001</c:v>
                </c:pt>
                <c:pt idx="628">
                  <c:v>0.113389251320286</c:v>
                </c:pt>
                <c:pt idx="629">
                  <c:v>0.12892202547375001</c:v>
                </c:pt>
                <c:pt idx="630">
                  <c:v>0.133581857719789</c:v>
                </c:pt>
                <c:pt idx="631">
                  <c:v>0.114942528735632</c:v>
                </c:pt>
                <c:pt idx="632">
                  <c:v>0.10717614165890001</c:v>
                </c:pt>
                <c:pt idx="633">
                  <c:v>0.10872941907424701</c:v>
                </c:pt>
                <c:pt idx="634">
                  <c:v>0.12426219322771</c:v>
                </c:pt>
                <c:pt idx="635">
                  <c:v>0.116495806150979</c:v>
                </c:pt>
                <c:pt idx="636">
                  <c:v>0.121155638397018</c:v>
                </c:pt>
                <c:pt idx="637">
                  <c:v>0.12581547064305701</c:v>
                </c:pt>
                <c:pt idx="638">
                  <c:v>0.118049083566325</c:v>
                </c:pt>
                <c:pt idx="639">
                  <c:v>9.6303199751475596E-2</c:v>
                </c:pt>
                <c:pt idx="640">
                  <c:v>9.1643367505436502E-2</c:v>
                </c:pt>
                <c:pt idx="641">
                  <c:v>9.7856477166821998E-2</c:v>
                </c:pt>
                <c:pt idx="642">
                  <c:v>0.113389251320286</c:v>
                </c:pt>
                <c:pt idx="643">
                  <c:v>0.113389251320286</c:v>
                </c:pt>
                <c:pt idx="644">
                  <c:v>0.110282696489593</c:v>
                </c:pt>
                <c:pt idx="645">
                  <c:v>0.116495806150979</c:v>
                </c:pt>
                <c:pt idx="646">
                  <c:v>0.118049083566325</c:v>
                </c:pt>
                <c:pt idx="647">
                  <c:v>0.12426219322771</c:v>
                </c:pt>
                <c:pt idx="648">
                  <c:v>0.10717614165890001</c:v>
                </c:pt>
                <c:pt idx="649">
                  <c:v>9.3196644920782903E-2</c:v>
                </c:pt>
                <c:pt idx="650">
                  <c:v>9.6303199751475596E-2</c:v>
                </c:pt>
                <c:pt idx="651">
                  <c:v>8.6983535259397296E-2</c:v>
                </c:pt>
                <c:pt idx="652">
                  <c:v>9.94097545821684E-2</c:v>
                </c:pt>
                <c:pt idx="653">
                  <c:v>9.7856477166821998E-2</c:v>
                </c:pt>
                <c:pt idx="654">
                  <c:v>9.6303199751475596E-2</c:v>
                </c:pt>
                <c:pt idx="655">
                  <c:v>0.116495806150979</c:v>
                </c:pt>
                <c:pt idx="656">
                  <c:v>0.116495806150979</c:v>
                </c:pt>
                <c:pt idx="657">
                  <c:v>0.100963031997515</c:v>
                </c:pt>
                <c:pt idx="658">
                  <c:v>0.111835973904939</c:v>
                </c:pt>
                <c:pt idx="659">
                  <c:v>0.10406958682820799</c:v>
                </c:pt>
                <c:pt idx="660">
                  <c:v>9.7856477166821998E-2</c:v>
                </c:pt>
                <c:pt idx="661">
                  <c:v>0.110282696489593</c:v>
                </c:pt>
                <c:pt idx="662">
                  <c:v>0.119602360981671</c:v>
                </c:pt>
                <c:pt idx="663">
                  <c:v>0.116495806150979</c:v>
                </c:pt>
                <c:pt idx="664">
                  <c:v>8.8536812674743698E-2</c:v>
                </c:pt>
                <c:pt idx="665">
                  <c:v>8.2323703013358202E-2</c:v>
                </c:pt>
                <c:pt idx="666">
                  <c:v>0.113389251320286</c:v>
                </c:pt>
                <c:pt idx="667">
                  <c:v>9.4749922336129194E-2</c:v>
                </c:pt>
                <c:pt idx="668">
                  <c:v>9.6303199751475596E-2</c:v>
                </c:pt>
                <c:pt idx="669">
                  <c:v>0.113389251320286</c:v>
                </c:pt>
                <c:pt idx="670">
                  <c:v>0.113389251320286</c:v>
                </c:pt>
                <c:pt idx="671">
                  <c:v>7.6110593351972705E-2</c:v>
                </c:pt>
                <c:pt idx="672">
                  <c:v>0.10872941907424701</c:v>
                </c:pt>
                <c:pt idx="673">
                  <c:v>0.10717614165890001</c:v>
                </c:pt>
                <c:pt idx="674">
                  <c:v>9.7856477166821998E-2</c:v>
                </c:pt>
                <c:pt idx="675">
                  <c:v>0.111835973904939</c:v>
                </c:pt>
                <c:pt idx="676">
                  <c:v>0.10406958682820799</c:v>
                </c:pt>
                <c:pt idx="677">
                  <c:v>0.10717614165890001</c:v>
                </c:pt>
                <c:pt idx="678">
                  <c:v>9.6303199751475596E-2</c:v>
                </c:pt>
                <c:pt idx="679">
                  <c:v>8.6983535259397296E-2</c:v>
                </c:pt>
                <c:pt idx="680">
                  <c:v>8.2323703013358202E-2</c:v>
                </c:pt>
                <c:pt idx="681">
                  <c:v>7.14507611059335E-2</c:v>
                </c:pt>
                <c:pt idx="682">
                  <c:v>7.9217148182665398E-2</c:v>
                </c:pt>
                <c:pt idx="683">
                  <c:v>8.07704255980118E-2</c:v>
                </c:pt>
                <c:pt idx="684">
                  <c:v>7.9217148182665398E-2</c:v>
                </c:pt>
                <c:pt idx="685">
                  <c:v>0.102516309412861</c:v>
                </c:pt>
                <c:pt idx="686">
                  <c:v>8.8536812674743698E-2</c:v>
                </c:pt>
                <c:pt idx="687">
                  <c:v>8.07704255980118E-2</c:v>
                </c:pt>
                <c:pt idx="688">
                  <c:v>0.10717614165890001</c:v>
                </c:pt>
                <c:pt idx="689">
                  <c:v>8.6983535259397296E-2</c:v>
                </c:pt>
                <c:pt idx="690">
                  <c:v>8.5430257844050894E-2</c:v>
                </c:pt>
                <c:pt idx="691">
                  <c:v>8.5430257844050894E-2</c:v>
                </c:pt>
                <c:pt idx="692">
                  <c:v>6.8344206275240793E-2</c:v>
                </c:pt>
                <c:pt idx="693">
                  <c:v>9.4749922336129194E-2</c:v>
                </c:pt>
                <c:pt idx="694">
                  <c:v>8.07704255980118E-2</c:v>
                </c:pt>
                <c:pt idx="695">
                  <c:v>8.6983535259397296E-2</c:v>
                </c:pt>
                <c:pt idx="696">
                  <c:v>8.8536812674743698E-2</c:v>
                </c:pt>
                <c:pt idx="697">
                  <c:v>8.2323703013358202E-2</c:v>
                </c:pt>
                <c:pt idx="698">
                  <c:v>6.8344206275240793E-2</c:v>
                </c:pt>
                <c:pt idx="699">
                  <c:v>0.100963031997515</c:v>
                </c:pt>
                <c:pt idx="700">
                  <c:v>7.9217148182665398E-2</c:v>
                </c:pt>
                <c:pt idx="701">
                  <c:v>8.5430257844050894E-2</c:v>
                </c:pt>
                <c:pt idx="702">
                  <c:v>7.7663870767318996E-2</c:v>
                </c:pt>
                <c:pt idx="703">
                  <c:v>7.7663870767318996E-2</c:v>
                </c:pt>
                <c:pt idx="704">
                  <c:v>7.9217148182665398E-2</c:v>
                </c:pt>
                <c:pt idx="705">
                  <c:v>0.100963031997515</c:v>
                </c:pt>
                <c:pt idx="706">
                  <c:v>8.8536812674743698E-2</c:v>
                </c:pt>
                <c:pt idx="707">
                  <c:v>9.00900900900901E-2</c:v>
                </c:pt>
                <c:pt idx="708">
                  <c:v>8.6983535259397296E-2</c:v>
                </c:pt>
                <c:pt idx="709">
                  <c:v>8.07704255980118E-2</c:v>
                </c:pt>
                <c:pt idx="710">
                  <c:v>6.21310966138552E-2</c:v>
                </c:pt>
                <c:pt idx="711">
                  <c:v>6.21310966138552E-2</c:v>
                </c:pt>
                <c:pt idx="712">
                  <c:v>8.6983535259397296E-2</c:v>
                </c:pt>
                <c:pt idx="713">
                  <c:v>0.10562286424355399</c:v>
                </c:pt>
                <c:pt idx="714">
                  <c:v>8.8536812674743698E-2</c:v>
                </c:pt>
                <c:pt idx="715">
                  <c:v>8.6983535259397296E-2</c:v>
                </c:pt>
                <c:pt idx="716">
                  <c:v>8.6983535259397296E-2</c:v>
                </c:pt>
                <c:pt idx="717">
                  <c:v>7.4557315936626303E-2</c:v>
                </c:pt>
                <c:pt idx="718">
                  <c:v>8.8536812674743698E-2</c:v>
                </c:pt>
                <c:pt idx="719">
                  <c:v>7.7663870767318996E-2</c:v>
                </c:pt>
                <c:pt idx="720">
                  <c:v>8.2323703013358202E-2</c:v>
                </c:pt>
                <c:pt idx="721">
                  <c:v>8.07704255980118E-2</c:v>
                </c:pt>
                <c:pt idx="722">
                  <c:v>6.9897483690587195E-2</c:v>
                </c:pt>
                <c:pt idx="723">
                  <c:v>7.3004038521279901E-2</c:v>
                </c:pt>
                <c:pt idx="724">
                  <c:v>7.14507611059335E-2</c:v>
                </c:pt>
                <c:pt idx="725">
                  <c:v>6.6790928859894405E-2</c:v>
                </c:pt>
                <c:pt idx="726">
                  <c:v>8.3876980428704603E-2</c:v>
                </c:pt>
                <c:pt idx="727">
                  <c:v>8.5430257844050894E-2</c:v>
                </c:pt>
                <c:pt idx="728">
                  <c:v>7.14507611059335E-2</c:v>
                </c:pt>
                <c:pt idx="729">
                  <c:v>7.14507611059335E-2</c:v>
                </c:pt>
                <c:pt idx="730">
                  <c:v>8.6983535259397296E-2</c:v>
                </c:pt>
                <c:pt idx="731">
                  <c:v>7.6110593351972705E-2</c:v>
                </c:pt>
                <c:pt idx="732">
                  <c:v>7.6110593351972705E-2</c:v>
                </c:pt>
                <c:pt idx="733">
                  <c:v>7.4557315936626303E-2</c:v>
                </c:pt>
                <c:pt idx="734">
                  <c:v>7.9217148182665398E-2</c:v>
                </c:pt>
                <c:pt idx="735">
                  <c:v>8.3876980428704603E-2</c:v>
                </c:pt>
                <c:pt idx="736">
                  <c:v>7.7663870767318996E-2</c:v>
                </c:pt>
                <c:pt idx="737">
                  <c:v>7.3004038521279901E-2</c:v>
                </c:pt>
                <c:pt idx="738">
                  <c:v>5.90245417831625E-2</c:v>
                </c:pt>
                <c:pt idx="739">
                  <c:v>6.21310966138552E-2</c:v>
                </c:pt>
                <c:pt idx="740">
                  <c:v>7.9217148182665398E-2</c:v>
                </c:pt>
                <c:pt idx="741">
                  <c:v>7.3004038521279901E-2</c:v>
                </c:pt>
                <c:pt idx="742">
                  <c:v>5.2811432121776997E-2</c:v>
                </c:pt>
                <c:pt idx="743">
                  <c:v>5.2811432121776997E-2</c:v>
                </c:pt>
                <c:pt idx="744">
                  <c:v>7.3004038521279901E-2</c:v>
                </c:pt>
                <c:pt idx="745">
                  <c:v>6.0577819198508902E-2</c:v>
                </c:pt>
                <c:pt idx="746">
                  <c:v>4.97048772910842E-2</c:v>
                </c:pt>
                <c:pt idx="747">
                  <c:v>6.8344206275240793E-2</c:v>
                </c:pt>
                <c:pt idx="748">
                  <c:v>6.6790928859894405E-2</c:v>
                </c:pt>
                <c:pt idx="749">
                  <c:v>8.2323703013358202E-2</c:v>
                </c:pt>
                <c:pt idx="750">
                  <c:v>7.7663870767318996E-2</c:v>
                </c:pt>
                <c:pt idx="751">
                  <c:v>6.3684374029201601E-2</c:v>
                </c:pt>
                <c:pt idx="752">
                  <c:v>6.5237651444548003E-2</c:v>
                </c:pt>
                <c:pt idx="753">
                  <c:v>6.9897483690587195E-2</c:v>
                </c:pt>
                <c:pt idx="754">
                  <c:v>6.8344206275240793E-2</c:v>
                </c:pt>
                <c:pt idx="755">
                  <c:v>6.0577819198508902E-2</c:v>
                </c:pt>
                <c:pt idx="756">
                  <c:v>7.14507611059335E-2</c:v>
                </c:pt>
                <c:pt idx="757">
                  <c:v>6.0577819198508902E-2</c:v>
                </c:pt>
                <c:pt idx="758">
                  <c:v>6.9897483690587195E-2</c:v>
                </c:pt>
                <c:pt idx="759">
                  <c:v>5.4364709537123301E-2</c:v>
                </c:pt>
                <c:pt idx="760">
                  <c:v>5.5917986952469703E-2</c:v>
                </c:pt>
                <c:pt idx="761">
                  <c:v>6.8344206275240793E-2</c:v>
                </c:pt>
                <c:pt idx="762">
                  <c:v>6.9897483690587195E-2</c:v>
                </c:pt>
                <c:pt idx="763">
                  <c:v>7.4557315936626303E-2</c:v>
                </c:pt>
                <c:pt idx="764">
                  <c:v>6.21310966138552E-2</c:v>
                </c:pt>
                <c:pt idx="765">
                  <c:v>5.90245417831625E-2</c:v>
                </c:pt>
                <c:pt idx="766">
                  <c:v>5.7471264367816098E-2</c:v>
                </c:pt>
                <c:pt idx="767">
                  <c:v>7.14507611059335E-2</c:v>
                </c:pt>
                <c:pt idx="768">
                  <c:v>6.9897483690587195E-2</c:v>
                </c:pt>
                <c:pt idx="769">
                  <c:v>5.90245417831625E-2</c:v>
                </c:pt>
                <c:pt idx="770">
                  <c:v>6.8344206275240793E-2</c:v>
                </c:pt>
                <c:pt idx="771">
                  <c:v>5.7471264367816098E-2</c:v>
                </c:pt>
                <c:pt idx="772">
                  <c:v>6.0577819198508902E-2</c:v>
                </c:pt>
                <c:pt idx="773">
                  <c:v>7.14507611059335E-2</c:v>
                </c:pt>
                <c:pt idx="774">
                  <c:v>5.7471264367816098E-2</c:v>
                </c:pt>
                <c:pt idx="775">
                  <c:v>6.21310966138552E-2</c:v>
                </c:pt>
                <c:pt idx="776">
                  <c:v>5.1258154706430602E-2</c:v>
                </c:pt>
                <c:pt idx="777">
                  <c:v>4.6598322460391403E-2</c:v>
                </c:pt>
                <c:pt idx="778">
                  <c:v>6.3684374029201601E-2</c:v>
                </c:pt>
                <c:pt idx="779">
                  <c:v>6.5237651444548003E-2</c:v>
                </c:pt>
                <c:pt idx="780">
                  <c:v>6.3684374029201601E-2</c:v>
                </c:pt>
                <c:pt idx="781">
                  <c:v>3.5725380552966798E-2</c:v>
                </c:pt>
                <c:pt idx="782">
                  <c:v>5.7471264367816098E-2</c:v>
                </c:pt>
                <c:pt idx="783">
                  <c:v>4.6598322460391403E-2</c:v>
                </c:pt>
                <c:pt idx="784">
                  <c:v>4.8151599875737798E-2</c:v>
                </c:pt>
                <c:pt idx="785">
                  <c:v>5.90245417831625E-2</c:v>
                </c:pt>
                <c:pt idx="786">
                  <c:v>5.5917986952469703E-2</c:v>
                </c:pt>
                <c:pt idx="787">
                  <c:v>4.97048772910842E-2</c:v>
                </c:pt>
                <c:pt idx="788">
                  <c:v>5.2811432121776997E-2</c:v>
                </c:pt>
                <c:pt idx="789">
                  <c:v>3.8831935383659498E-2</c:v>
                </c:pt>
                <c:pt idx="790">
                  <c:v>4.8151599875737798E-2</c:v>
                </c:pt>
                <c:pt idx="791">
                  <c:v>5.90245417831625E-2</c:v>
                </c:pt>
                <c:pt idx="792">
                  <c:v>4.5045045045045001E-2</c:v>
                </c:pt>
                <c:pt idx="793">
                  <c:v>4.97048772910842E-2</c:v>
                </c:pt>
                <c:pt idx="794">
                  <c:v>5.5917986952469703E-2</c:v>
                </c:pt>
                <c:pt idx="795">
                  <c:v>4.97048772910842E-2</c:v>
                </c:pt>
                <c:pt idx="796">
                  <c:v>6.21310966138552E-2</c:v>
                </c:pt>
                <c:pt idx="797">
                  <c:v>3.10655483069276E-2</c:v>
                </c:pt>
                <c:pt idx="798">
                  <c:v>5.1258154706430602E-2</c:v>
                </c:pt>
                <c:pt idx="799">
                  <c:v>4.5045045045045001E-2</c:v>
                </c:pt>
                <c:pt idx="800">
                  <c:v>5.2811432121776997E-2</c:v>
                </c:pt>
                <c:pt idx="801">
                  <c:v>5.4364709537123301E-2</c:v>
                </c:pt>
                <c:pt idx="802">
                  <c:v>4.6598322460391403E-2</c:v>
                </c:pt>
                <c:pt idx="803">
                  <c:v>4.8151599875737798E-2</c:v>
                </c:pt>
                <c:pt idx="804">
                  <c:v>4.6598322460391403E-2</c:v>
                </c:pt>
                <c:pt idx="805">
                  <c:v>5.2811432121776997E-2</c:v>
                </c:pt>
                <c:pt idx="806">
                  <c:v>4.5045045045045001E-2</c:v>
                </c:pt>
                <c:pt idx="807">
                  <c:v>4.1938490214352302E-2</c:v>
                </c:pt>
                <c:pt idx="808">
                  <c:v>4.97048772910842E-2</c:v>
                </c:pt>
                <c:pt idx="809">
                  <c:v>4.1938490214352302E-2</c:v>
                </c:pt>
                <c:pt idx="810">
                  <c:v>5.90245417831625E-2</c:v>
                </c:pt>
                <c:pt idx="811">
                  <c:v>5.7471264367816098E-2</c:v>
                </c:pt>
                <c:pt idx="812">
                  <c:v>4.3491767629698697E-2</c:v>
                </c:pt>
                <c:pt idx="813">
                  <c:v>3.4172103137620397E-2</c:v>
                </c:pt>
                <c:pt idx="814">
                  <c:v>4.6598322460391403E-2</c:v>
                </c:pt>
                <c:pt idx="815">
                  <c:v>4.1938490214352302E-2</c:v>
                </c:pt>
                <c:pt idx="816">
                  <c:v>4.03852127990059E-2</c:v>
                </c:pt>
                <c:pt idx="817">
                  <c:v>6.0577819198508902E-2</c:v>
                </c:pt>
                <c:pt idx="818">
                  <c:v>4.5045045045045001E-2</c:v>
                </c:pt>
                <c:pt idx="819">
                  <c:v>3.4172103137620397E-2</c:v>
                </c:pt>
                <c:pt idx="820">
                  <c:v>3.5725380552966798E-2</c:v>
                </c:pt>
                <c:pt idx="821">
                  <c:v>3.7278657968313103E-2</c:v>
                </c:pt>
                <c:pt idx="822">
                  <c:v>3.7278657968313103E-2</c:v>
                </c:pt>
                <c:pt idx="823">
                  <c:v>3.2618825722274002E-2</c:v>
                </c:pt>
                <c:pt idx="824">
                  <c:v>3.10655483069276E-2</c:v>
                </c:pt>
                <c:pt idx="825">
                  <c:v>3.7278657968313103E-2</c:v>
                </c:pt>
                <c:pt idx="826">
                  <c:v>3.8831935383659498E-2</c:v>
                </c:pt>
                <c:pt idx="827">
                  <c:v>3.7278657968313103E-2</c:v>
                </c:pt>
                <c:pt idx="828">
                  <c:v>4.3491767629698697E-2</c:v>
                </c:pt>
                <c:pt idx="829">
                  <c:v>3.4172103137620397E-2</c:v>
                </c:pt>
                <c:pt idx="830">
                  <c:v>3.5725380552966798E-2</c:v>
                </c:pt>
                <c:pt idx="831">
                  <c:v>3.5725380552966798E-2</c:v>
                </c:pt>
                <c:pt idx="832">
                  <c:v>4.3491767629698697E-2</c:v>
                </c:pt>
                <c:pt idx="833">
                  <c:v>3.8831935383659498E-2</c:v>
                </c:pt>
                <c:pt idx="834">
                  <c:v>4.03852127990059E-2</c:v>
                </c:pt>
                <c:pt idx="835">
                  <c:v>4.1938490214352302E-2</c:v>
                </c:pt>
                <c:pt idx="836">
                  <c:v>4.03852127990059E-2</c:v>
                </c:pt>
                <c:pt idx="837">
                  <c:v>4.5045045045045001E-2</c:v>
                </c:pt>
                <c:pt idx="838">
                  <c:v>2.9512270891581201E-2</c:v>
                </c:pt>
                <c:pt idx="839">
                  <c:v>4.5045045045045001E-2</c:v>
                </c:pt>
                <c:pt idx="840">
                  <c:v>3.8831935383659498E-2</c:v>
                </c:pt>
                <c:pt idx="841">
                  <c:v>3.10655483069276E-2</c:v>
                </c:pt>
                <c:pt idx="842">
                  <c:v>2.9512270891581201E-2</c:v>
                </c:pt>
                <c:pt idx="843">
                  <c:v>3.7278657968313103E-2</c:v>
                </c:pt>
                <c:pt idx="844">
                  <c:v>3.10655483069276E-2</c:v>
                </c:pt>
                <c:pt idx="845">
                  <c:v>3.5725380552966798E-2</c:v>
                </c:pt>
                <c:pt idx="846">
                  <c:v>2.79589934762349E-2</c:v>
                </c:pt>
                <c:pt idx="847">
                  <c:v>3.5725380552966798E-2</c:v>
                </c:pt>
                <c:pt idx="848">
                  <c:v>4.97048772910842E-2</c:v>
                </c:pt>
                <c:pt idx="849">
                  <c:v>4.1938490214352302E-2</c:v>
                </c:pt>
                <c:pt idx="850">
                  <c:v>2.79589934762349E-2</c:v>
                </c:pt>
                <c:pt idx="851">
                  <c:v>3.7278657968313103E-2</c:v>
                </c:pt>
                <c:pt idx="852">
                  <c:v>2.17458838148493E-2</c:v>
                </c:pt>
                <c:pt idx="853">
                  <c:v>3.7278657968313103E-2</c:v>
                </c:pt>
                <c:pt idx="854">
                  <c:v>4.1938490214352302E-2</c:v>
                </c:pt>
                <c:pt idx="855">
                  <c:v>3.5725380552966798E-2</c:v>
                </c:pt>
                <c:pt idx="856">
                  <c:v>2.9512270891581201E-2</c:v>
                </c:pt>
                <c:pt idx="857">
                  <c:v>3.8831935383659498E-2</c:v>
                </c:pt>
                <c:pt idx="858">
                  <c:v>2.6405716060888498E-2</c:v>
                </c:pt>
                <c:pt idx="859">
                  <c:v>2.9512270891581201E-2</c:v>
                </c:pt>
                <c:pt idx="860">
                  <c:v>3.5725380552966798E-2</c:v>
                </c:pt>
                <c:pt idx="861">
                  <c:v>2.79589934762349E-2</c:v>
                </c:pt>
                <c:pt idx="862">
                  <c:v>3.10655483069276E-2</c:v>
                </c:pt>
                <c:pt idx="863">
                  <c:v>3.8831935383659498E-2</c:v>
                </c:pt>
                <c:pt idx="864">
                  <c:v>3.2618825722274002E-2</c:v>
                </c:pt>
                <c:pt idx="865">
                  <c:v>4.03852127990059E-2</c:v>
                </c:pt>
                <c:pt idx="866">
                  <c:v>3.4172103137620397E-2</c:v>
                </c:pt>
                <c:pt idx="867">
                  <c:v>2.6405716060888498E-2</c:v>
                </c:pt>
                <c:pt idx="868">
                  <c:v>1.86393289841566E-2</c:v>
                </c:pt>
                <c:pt idx="869">
                  <c:v>2.0192606399502998E-2</c:v>
                </c:pt>
                <c:pt idx="870">
                  <c:v>3.5725380552966798E-2</c:v>
                </c:pt>
                <c:pt idx="871">
                  <c:v>3.4172103137620397E-2</c:v>
                </c:pt>
                <c:pt idx="872">
                  <c:v>3.10655483069276E-2</c:v>
                </c:pt>
                <c:pt idx="873">
                  <c:v>2.9512270891581201E-2</c:v>
                </c:pt>
                <c:pt idx="874">
                  <c:v>2.6405716060888498E-2</c:v>
                </c:pt>
                <c:pt idx="875">
                  <c:v>2.9512270891581201E-2</c:v>
                </c:pt>
                <c:pt idx="876">
                  <c:v>3.10655483069276E-2</c:v>
                </c:pt>
                <c:pt idx="877">
                  <c:v>2.3299161230195702E-2</c:v>
                </c:pt>
                <c:pt idx="878">
                  <c:v>3.8831935383659498E-2</c:v>
                </c:pt>
                <c:pt idx="879">
                  <c:v>3.7278657968313103E-2</c:v>
                </c:pt>
                <c:pt idx="880">
                  <c:v>3.5725380552966798E-2</c:v>
                </c:pt>
                <c:pt idx="881">
                  <c:v>2.6405716060888498E-2</c:v>
                </c:pt>
                <c:pt idx="882">
                  <c:v>2.79589934762349E-2</c:v>
                </c:pt>
                <c:pt idx="883">
                  <c:v>3.2618825722274002E-2</c:v>
                </c:pt>
                <c:pt idx="884">
                  <c:v>2.48524386455421E-2</c:v>
                </c:pt>
                <c:pt idx="885">
                  <c:v>2.0192606399502998E-2</c:v>
                </c:pt>
                <c:pt idx="886">
                  <c:v>2.3299161230195702E-2</c:v>
                </c:pt>
                <c:pt idx="887">
                  <c:v>3.2618825722274002E-2</c:v>
                </c:pt>
                <c:pt idx="888">
                  <c:v>2.79589934762349E-2</c:v>
                </c:pt>
                <c:pt idx="889">
                  <c:v>3.10655483069276E-2</c:v>
                </c:pt>
                <c:pt idx="890">
                  <c:v>2.48524386455421E-2</c:v>
                </c:pt>
                <c:pt idx="891">
                  <c:v>2.6405716060888498E-2</c:v>
                </c:pt>
                <c:pt idx="892">
                  <c:v>2.9512270891581201E-2</c:v>
                </c:pt>
                <c:pt idx="893">
                  <c:v>2.17458838148493E-2</c:v>
                </c:pt>
                <c:pt idx="894">
                  <c:v>2.79589934762349E-2</c:v>
                </c:pt>
                <c:pt idx="895">
                  <c:v>2.79589934762349E-2</c:v>
                </c:pt>
                <c:pt idx="896">
                  <c:v>2.48524386455421E-2</c:v>
                </c:pt>
                <c:pt idx="897">
                  <c:v>2.3299161230195702E-2</c:v>
                </c:pt>
                <c:pt idx="898">
                  <c:v>2.48524386455421E-2</c:v>
                </c:pt>
                <c:pt idx="899">
                  <c:v>3.7278657968313103E-2</c:v>
                </c:pt>
                <c:pt idx="900">
                  <c:v>3.2618825722274002E-2</c:v>
                </c:pt>
                <c:pt idx="901">
                  <c:v>3.2618825722274002E-2</c:v>
                </c:pt>
                <c:pt idx="902">
                  <c:v>3.5725380552966798E-2</c:v>
                </c:pt>
                <c:pt idx="903">
                  <c:v>3.8831935383659498E-2</c:v>
                </c:pt>
                <c:pt idx="904">
                  <c:v>3.7278657968313103E-2</c:v>
                </c:pt>
                <c:pt idx="905">
                  <c:v>4.97048772910842E-2</c:v>
                </c:pt>
                <c:pt idx="906">
                  <c:v>3.5725380552966798E-2</c:v>
                </c:pt>
                <c:pt idx="907">
                  <c:v>4.03852127990059E-2</c:v>
                </c:pt>
                <c:pt idx="908">
                  <c:v>3.2618825722274002E-2</c:v>
                </c:pt>
                <c:pt idx="909">
                  <c:v>4.03852127990059E-2</c:v>
                </c:pt>
                <c:pt idx="910">
                  <c:v>2.9512270891581201E-2</c:v>
                </c:pt>
                <c:pt idx="911">
                  <c:v>2.9512270891581201E-2</c:v>
                </c:pt>
                <c:pt idx="912">
                  <c:v>2.3299161230195702E-2</c:v>
                </c:pt>
                <c:pt idx="913">
                  <c:v>2.6405716060888498E-2</c:v>
                </c:pt>
                <c:pt idx="914">
                  <c:v>2.48524386455421E-2</c:v>
                </c:pt>
                <c:pt idx="915">
                  <c:v>2.48524386455421E-2</c:v>
                </c:pt>
                <c:pt idx="916">
                  <c:v>1.39794967381174E-2</c:v>
                </c:pt>
                <c:pt idx="917">
                  <c:v>2.3299161230195702E-2</c:v>
                </c:pt>
                <c:pt idx="918">
                  <c:v>2.17458838148493E-2</c:v>
                </c:pt>
                <c:pt idx="919">
                  <c:v>1.7086051568810198E-2</c:v>
                </c:pt>
                <c:pt idx="920">
                  <c:v>2.48524386455421E-2</c:v>
                </c:pt>
                <c:pt idx="921">
                  <c:v>1.39794967381174E-2</c:v>
                </c:pt>
                <c:pt idx="922">
                  <c:v>1.7086051568810198E-2</c:v>
                </c:pt>
                <c:pt idx="923">
                  <c:v>1.7086051568810198E-2</c:v>
                </c:pt>
                <c:pt idx="924">
                  <c:v>2.0192606399502998E-2</c:v>
                </c:pt>
                <c:pt idx="925">
                  <c:v>2.0192606399502998E-2</c:v>
                </c:pt>
                <c:pt idx="926">
                  <c:v>1.55327741534638E-2</c:v>
                </c:pt>
                <c:pt idx="927">
                  <c:v>2.0192606399502998E-2</c:v>
                </c:pt>
                <c:pt idx="928">
                  <c:v>2.0192606399502998E-2</c:v>
                </c:pt>
                <c:pt idx="929">
                  <c:v>1.7086051568810198E-2</c:v>
                </c:pt>
                <c:pt idx="930">
                  <c:v>1.55327741534638E-2</c:v>
                </c:pt>
                <c:pt idx="931">
                  <c:v>2.6405716060888498E-2</c:v>
                </c:pt>
                <c:pt idx="932">
                  <c:v>1.86393289841566E-2</c:v>
                </c:pt>
                <c:pt idx="933">
                  <c:v>1.39794967381174E-2</c:v>
                </c:pt>
                <c:pt idx="934">
                  <c:v>1.39794967381174E-2</c:v>
                </c:pt>
                <c:pt idx="935">
                  <c:v>1.55327741534638E-2</c:v>
                </c:pt>
                <c:pt idx="936">
                  <c:v>1.7086051568810198E-2</c:v>
                </c:pt>
                <c:pt idx="937">
                  <c:v>1.2426219322771E-2</c:v>
                </c:pt>
                <c:pt idx="938">
                  <c:v>1.2426219322771E-2</c:v>
                </c:pt>
                <c:pt idx="939">
                  <c:v>2.17458838148493E-2</c:v>
                </c:pt>
                <c:pt idx="940">
                  <c:v>1.2426219322771E-2</c:v>
                </c:pt>
                <c:pt idx="941">
                  <c:v>1.2426219322771E-2</c:v>
                </c:pt>
                <c:pt idx="942">
                  <c:v>1.2426219322771E-2</c:v>
                </c:pt>
                <c:pt idx="943">
                  <c:v>1.2426219322771E-2</c:v>
                </c:pt>
                <c:pt idx="944">
                  <c:v>1.55327741534638E-2</c:v>
                </c:pt>
                <c:pt idx="945">
                  <c:v>2.17458838148493E-2</c:v>
                </c:pt>
                <c:pt idx="946">
                  <c:v>1.7086051568810198E-2</c:v>
                </c:pt>
                <c:pt idx="947">
                  <c:v>1.55327741534638E-2</c:v>
                </c:pt>
                <c:pt idx="948">
                  <c:v>1.08729419074247E-2</c:v>
                </c:pt>
                <c:pt idx="949">
                  <c:v>1.39794967381174E-2</c:v>
                </c:pt>
                <c:pt idx="950">
                  <c:v>1.39794967381174E-2</c:v>
                </c:pt>
                <c:pt idx="951">
                  <c:v>1.08729419074247E-2</c:v>
                </c:pt>
                <c:pt idx="952">
                  <c:v>1.08729419074247E-2</c:v>
                </c:pt>
                <c:pt idx="953">
                  <c:v>1.39794967381174E-2</c:v>
                </c:pt>
                <c:pt idx="954">
                  <c:v>1.39794967381174E-2</c:v>
                </c:pt>
                <c:pt idx="955">
                  <c:v>1.7086051568810198E-2</c:v>
                </c:pt>
                <c:pt idx="956">
                  <c:v>1.55327741534638E-2</c:v>
                </c:pt>
                <c:pt idx="957">
                  <c:v>1.08729419074247E-2</c:v>
                </c:pt>
                <c:pt idx="958">
                  <c:v>1.2426219322771E-2</c:v>
                </c:pt>
                <c:pt idx="959">
                  <c:v>1.7086051568810198E-2</c:v>
                </c:pt>
                <c:pt idx="960">
                  <c:v>1.39794967381174E-2</c:v>
                </c:pt>
                <c:pt idx="961">
                  <c:v>7.7663870767319104E-3</c:v>
                </c:pt>
                <c:pt idx="962">
                  <c:v>1.08729419074247E-2</c:v>
                </c:pt>
                <c:pt idx="963">
                  <c:v>6.2131096613855198E-3</c:v>
                </c:pt>
                <c:pt idx="964">
                  <c:v>6.2131096613855198E-3</c:v>
                </c:pt>
                <c:pt idx="965">
                  <c:v>1.2426219322771E-2</c:v>
                </c:pt>
                <c:pt idx="966">
                  <c:v>7.7663870767319104E-3</c:v>
                </c:pt>
                <c:pt idx="967">
                  <c:v>1.2426219322771E-2</c:v>
                </c:pt>
                <c:pt idx="968">
                  <c:v>1.39794967381174E-2</c:v>
                </c:pt>
                <c:pt idx="969">
                  <c:v>1.08729419074247E-2</c:v>
                </c:pt>
                <c:pt idx="970">
                  <c:v>3.1065548306927599E-3</c:v>
                </c:pt>
                <c:pt idx="971">
                  <c:v>7.7663870767319104E-3</c:v>
                </c:pt>
                <c:pt idx="972">
                  <c:v>7.7663870767319104E-3</c:v>
                </c:pt>
                <c:pt idx="973">
                  <c:v>6.2131096613855198E-3</c:v>
                </c:pt>
                <c:pt idx="974">
                  <c:v>9.3196644920782896E-3</c:v>
                </c:pt>
                <c:pt idx="975">
                  <c:v>6.2131096613855198E-3</c:v>
                </c:pt>
                <c:pt idx="976">
                  <c:v>7.7663870767319104E-3</c:v>
                </c:pt>
                <c:pt idx="977">
                  <c:v>4.6598322460391396E-3</c:v>
                </c:pt>
                <c:pt idx="978">
                  <c:v>6.2131096613855198E-3</c:v>
                </c:pt>
                <c:pt idx="979">
                  <c:v>7.7663870767319104E-3</c:v>
                </c:pt>
                <c:pt idx="980">
                  <c:v>9.3196644920782896E-3</c:v>
                </c:pt>
                <c:pt idx="981">
                  <c:v>6.2131096613855198E-3</c:v>
                </c:pt>
                <c:pt idx="982">
                  <c:v>4.6598322460391396E-3</c:v>
                </c:pt>
                <c:pt idx="983">
                  <c:v>7.7663870767319104E-3</c:v>
                </c:pt>
                <c:pt idx="984">
                  <c:v>4.6598322460391396E-3</c:v>
                </c:pt>
                <c:pt idx="985">
                  <c:v>6.2131096613855198E-3</c:v>
                </c:pt>
                <c:pt idx="986">
                  <c:v>4.6598322460391396E-3</c:v>
                </c:pt>
                <c:pt idx="987">
                  <c:v>9.3196644920782896E-3</c:v>
                </c:pt>
                <c:pt idx="988">
                  <c:v>9.3196644920782896E-3</c:v>
                </c:pt>
                <c:pt idx="989">
                  <c:v>4.6598322460391396E-3</c:v>
                </c:pt>
                <c:pt idx="990">
                  <c:v>4.6598322460391396E-3</c:v>
                </c:pt>
                <c:pt idx="991">
                  <c:v>9.3196644920782896E-3</c:v>
                </c:pt>
                <c:pt idx="992">
                  <c:v>3.1065548306927599E-3</c:v>
                </c:pt>
                <c:pt idx="993">
                  <c:v>3.1065548306927599E-3</c:v>
                </c:pt>
                <c:pt idx="994">
                  <c:v>3.1065548306927599E-3</c:v>
                </c:pt>
                <c:pt idx="995">
                  <c:v>1.5532774153463799E-3</c:v>
                </c:pt>
                <c:pt idx="996">
                  <c:v>1.5532774153463799E-3</c:v>
                </c:pt>
                <c:pt idx="997">
                  <c:v>1.5532774153463799E-3</c:v>
                </c:pt>
                <c:pt idx="998">
                  <c:v>3.1065548306927599E-3</c:v>
                </c:pt>
                <c:pt idx="999">
                  <c:v>3.1065548306927599E-3</c:v>
                </c:pt>
                <c:pt idx="1000">
                  <c:v>1.5532774153463799E-3</c:v>
                </c:pt>
                <c:pt idx="1001">
                  <c:v>3.1065548306927599E-3</c:v>
                </c:pt>
                <c:pt idx="1002">
                  <c:v>3.1065548306927599E-3</c:v>
                </c:pt>
                <c:pt idx="1003">
                  <c:v>1.5532774153463799E-3</c:v>
                </c:pt>
                <c:pt idx="1004">
                  <c:v>1.5532774153463799E-3</c:v>
                </c:pt>
                <c:pt idx="1005">
                  <c:v>1.5532774153463799E-3</c:v>
                </c:pt>
                <c:pt idx="1006">
                  <c:v>1.5532774153463799E-3</c:v>
                </c:pt>
                <c:pt idx="1007">
                  <c:v>1.5532774153463799E-3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1.5532774153463799E-3</c:v>
                </c:pt>
                <c:pt idx="1012">
                  <c:v>3.1065548306927599E-3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1.5532774153463799E-3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1.5532774153463799E-3</c:v>
                </c:pt>
                <c:pt idx="1030">
                  <c:v>3.1065548306927599E-3</c:v>
                </c:pt>
                <c:pt idx="1031">
                  <c:v>0</c:v>
                </c:pt>
                <c:pt idx="1032">
                  <c:v>1.5532774153463799E-3</c:v>
                </c:pt>
                <c:pt idx="1033">
                  <c:v>0</c:v>
                </c:pt>
                <c:pt idx="1034">
                  <c:v>0</c:v>
                </c:pt>
                <c:pt idx="1035">
                  <c:v>1.5532774153463799E-3</c:v>
                </c:pt>
                <c:pt idx="1036">
                  <c:v>0</c:v>
                </c:pt>
                <c:pt idx="1037">
                  <c:v>1.5532774153463799E-3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1.5532774153463799E-3</c:v>
                </c:pt>
                <c:pt idx="1044">
                  <c:v>1.5532774153463799E-3</c:v>
                </c:pt>
                <c:pt idx="1045">
                  <c:v>0</c:v>
                </c:pt>
                <c:pt idx="1046">
                  <c:v>0</c:v>
                </c:pt>
                <c:pt idx="1047">
                  <c:v>1.5532774153463799E-3</c:v>
                </c:pt>
                <c:pt idx="1048">
                  <c:v>1.5532774153463799E-3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1.5532774153463799E-3</c:v>
                </c:pt>
                <c:pt idx="1055">
                  <c:v>3.1065548306927599E-3</c:v>
                </c:pt>
                <c:pt idx="1056">
                  <c:v>1.5532774153463799E-3</c:v>
                </c:pt>
                <c:pt idx="1057">
                  <c:v>3.1065548306927599E-3</c:v>
                </c:pt>
                <c:pt idx="1058">
                  <c:v>3.1065548306927599E-3</c:v>
                </c:pt>
                <c:pt idx="1059">
                  <c:v>0</c:v>
                </c:pt>
                <c:pt idx="1060">
                  <c:v>1.5532774153463799E-3</c:v>
                </c:pt>
                <c:pt idx="1061">
                  <c:v>0</c:v>
                </c:pt>
                <c:pt idx="1062">
                  <c:v>1.5532774153463799E-3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1.5532774153463799E-3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1.5532774153463799E-3</c:v>
                </c:pt>
                <c:pt idx="1077">
                  <c:v>0</c:v>
                </c:pt>
                <c:pt idx="1078">
                  <c:v>3.1065548306927599E-3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1.5532774153463799E-3</c:v>
                </c:pt>
                <c:pt idx="1084">
                  <c:v>1.5532774153463799E-3</c:v>
                </c:pt>
                <c:pt idx="1085">
                  <c:v>0</c:v>
                </c:pt>
                <c:pt idx="1086">
                  <c:v>0</c:v>
                </c:pt>
                <c:pt idx="1087">
                  <c:v>1.5532774153463799E-3</c:v>
                </c:pt>
                <c:pt idx="1088">
                  <c:v>0</c:v>
                </c:pt>
                <c:pt idx="1089">
                  <c:v>1.5532774153463799E-3</c:v>
                </c:pt>
                <c:pt idx="1090">
                  <c:v>1.5532774153463799E-3</c:v>
                </c:pt>
                <c:pt idx="1091">
                  <c:v>1.5532774153463799E-3</c:v>
                </c:pt>
                <c:pt idx="1092">
                  <c:v>1.5532774153463799E-3</c:v>
                </c:pt>
                <c:pt idx="1093">
                  <c:v>1.5532774153463799E-3</c:v>
                </c:pt>
                <c:pt idx="1094">
                  <c:v>3.1065548306927599E-3</c:v>
                </c:pt>
                <c:pt idx="1095">
                  <c:v>0</c:v>
                </c:pt>
                <c:pt idx="1096">
                  <c:v>1.5532774153463799E-3</c:v>
                </c:pt>
                <c:pt idx="1097">
                  <c:v>3.1065548306927599E-3</c:v>
                </c:pt>
                <c:pt idx="1098">
                  <c:v>1.5532774153463799E-3</c:v>
                </c:pt>
                <c:pt idx="1099">
                  <c:v>0</c:v>
                </c:pt>
                <c:pt idx="1100">
                  <c:v>0</c:v>
                </c:pt>
                <c:pt idx="1101">
                  <c:v>1.5532774153463799E-3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1.5532774153463799E-3</c:v>
                </c:pt>
                <c:pt idx="1108">
                  <c:v>1.5532774153463799E-3</c:v>
                </c:pt>
                <c:pt idx="1109">
                  <c:v>0</c:v>
                </c:pt>
                <c:pt idx="1110">
                  <c:v>1.5532774153463799E-3</c:v>
                </c:pt>
                <c:pt idx="1111">
                  <c:v>1.5532774153463799E-3</c:v>
                </c:pt>
                <c:pt idx="1112">
                  <c:v>0</c:v>
                </c:pt>
                <c:pt idx="1113">
                  <c:v>1.5532774153463799E-3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1.5532774153463799E-3</c:v>
                </c:pt>
                <c:pt idx="1119">
                  <c:v>3.1065548306927599E-3</c:v>
                </c:pt>
                <c:pt idx="1120">
                  <c:v>0</c:v>
                </c:pt>
                <c:pt idx="1121">
                  <c:v>0</c:v>
                </c:pt>
                <c:pt idx="1122">
                  <c:v>1.5532774153463799E-3</c:v>
                </c:pt>
                <c:pt idx="1123">
                  <c:v>3.1065548306927599E-3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1.5532774153463799E-3</c:v>
                </c:pt>
                <c:pt idx="1134">
                  <c:v>0</c:v>
                </c:pt>
                <c:pt idx="1135">
                  <c:v>0</c:v>
                </c:pt>
                <c:pt idx="1136">
                  <c:v>1.5532774153463799E-3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1.5532774153463799E-3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1.5532774153463799E-3</c:v>
                </c:pt>
                <c:pt idx="1149">
                  <c:v>1.5532774153463799E-3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1.5532774153463799E-3</c:v>
                </c:pt>
                <c:pt idx="1171">
                  <c:v>0</c:v>
                </c:pt>
                <c:pt idx="1172">
                  <c:v>1.5532774153463799E-3</c:v>
                </c:pt>
                <c:pt idx="1173">
                  <c:v>0</c:v>
                </c:pt>
                <c:pt idx="1174">
                  <c:v>1.5532774153463799E-3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1.5532774153463799E-3</c:v>
                </c:pt>
                <c:pt idx="1180">
                  <c:v>1.5532774153463799E-3</c:v>
                </c:pt>
                <c:pt idx="1181">
                  <c:v>1.5532774153463799E-3</c:v>
                </c:pt>
                <c:pt idx="1182">
                  <c:v>0</c:v>
                </c:pt>
                <c:pt idx="1183">
                  <c:v>1.5532774153463799E-3</c:v>
                </c:pt>
                <c:pt idx="1184">
                  <c:v>0</c:v>
                </c:pt>
                <c:pt idx="1185">
                  <c:v>0</c:v>
                </c:pt>
                <c:pt idx="1186">
                  <c:v>1.5532774153463799E-3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1.5532774153463799E-3</c:v>
                </c:pt>
                <c:pt idx="1203">
                  <c:v>0</c:v>
                </c:pt>
                <c:pt idx="1204">
                  <c:v>0</c:v>
                </c:pt>
                <c:pt idx="1205">
                  <c:v>1.5532774153463799E-3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1.5532774153463799E-3</c:v>
                </c:pt>
                <c:pt idx="1210">
                  <c:v>0</c:v>
                </c:pt>
                <c:pt idx="1211">
                  <c:v>0</c:v>
                </c:pt>
                <c:pt idx="1212">
                  <c:v>1.5532774153463799E-3</c:v>
                </c:pt>
                <c:pt idx="1213">
                  <c:v>1.5532774153463799E-3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1.5532774153463799E-3</c:v>
                </c:pt>
                <c:pt idx="1218">
                  <c:v>3.1065548306927599E-3</c:v>
                </c:pt>
                <c:pt idx="1219">
                  <c:v>1.5532774153463799E-3</c:v>
                </c:pt>
                <c:pt idx="1220">
                  <c:v>1.5532774153463799E-3</c:v>
                </c:pt>
                <c:pt idx="1221">
                  <c:v>1.5532774153463799E-3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1.5532774153463799E-3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1.5532774153463799E-3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1.5532774153463799E-3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1.5532774153463799E-3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1.5532774153463799E-3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1.5532774153463799E-3</c:v>
                </c:pt>
                <c:pt idx="1276">
                  <c:v>0</c:v>
                </c:pt>
                <c:pt idx="1277">
                  <c:v>0</c:v>
                </c:pt>
                <c:pt idx="1278">
                  <c:v>1.5532774153463799E-3</c:v>
                </c:pt>
                <c:pt idx="1279">
                  <c:v>0</c:v>
                </c:pt>
                <c:pt idx="1280">
                  <c:v>1.5532774153463799E-3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1.5532774153463799E-3</c:v>
                </c:pt>
                <c:pt idx="1290">
                  <c:v>0</c:v>
                </c:pt>
                <c:pt idx="1291">
                  <c:v>0</c:v>
                </c:pt>
                <c:pt idx="1292">
                  <c:v>1.5532774153463799E-3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1.5532774153463799E-3</c:v>
                </c:pt>
                <c:pt idx="1303">
                  <c:v>0</c:v>
                </c:pt>
                <c:pt idx="1304">
                  <c:v>1.5532774153463799E-3</c:v>
                </c:pt>
                <c:pt idx="1305">
                  <c:v>3.1065548306927599E-3</c:v>
                </c:pt>
                <c:pt idx="1306">
                  <c:v>1.5532774153463799E-3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1.5532774153463799E-3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1.5532774153463799E-3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1.5532774153463799E-3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1.5532774153463799E-3</c:v>
                </c:pt>
                <c:pt idx="1341">
                  <c:v>0</c:v>
                </c:pt>
                <c:pt idx="1342">
                  <c:v>0</c:v>
                </c:pt>
                <c:pt idx="1343">
                  <c:v>1.5532774153463799E-3</c:v>
                </c:pt>
                <c:pt idx="1344">
                  <c:v>1.5532774153463799E-3</c:v>
                </c:pt>
                <c:pt idx="1345">
                  <c:v>1.5532774153463799E-3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1.5532774153463799E-3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1.5532774153463799E-3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1.5532774153463799E-3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1.5532774153463799E-3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1.5532774153463799E-3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1.5532774153463799E-3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1.5532774153463799E-3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5B9F-4F32-9AE4-567C009CF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18656"/>
        <c:axId val="140117120"/>
      </c:scatterChart>
      <c:valAx>
        <c:axId val="138979200"/>
        <c:scaling>
          <c:orientation val="minMax"/>
          <c:max val="700"/>
          <c:min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80736"/>
        <c:crosses val="autoZero"/>
        <c:crossBetween val="midCat"/>
      </c:valAx>
      <c:valAx>
        <c:axId val="13898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79200"/>
        <c:crosses val="autoZero"/>
        <c:crossBetween val="midCat"/>
      </c:valAx>
      <c:valAx>
        <c:axId val="1401171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0118656"/>
        <c:crosses val="max"/>
        <c:crossBetween val="midCat"/>
      </c:valAx>
      <c:valAx>
        <c:axId val="140118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117120"/>
        <c:crosses val="autoZero"/>
        <c:crossBetween val="midCat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39F6-031A-4BEF-B7F3-568DC5455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5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497F-E062-4856-821F-44F54A57A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6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62FFB-E743-433F-9B02-FFFEDD090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F5B1C-51D8-40E6-ADCA-CFB71849F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5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423C5-78A1-47F1-AB0A-D5F18B5E9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6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3F21-B6DE-4A35-97E1-BC5DD7D5D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7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68BA7-6003-43C7-9747-E22FD419F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59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89566-646A-422A-9710-CFD595EBE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31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70AF-CB72-4A4C-9045-90B0B0D99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7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65D8-5632-42B4-A435-91B20E72A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37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F4577-6C87-43C6-93EB-210251D55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2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9A6391-8823-473B-AFD4-D6A59D44E3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Quantification of Light Elements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Emission lines below 1 </a:t>
            </a:r>
            <a:r>
              <a:rPr lang="en-US" sz="2000" dirty="0" err="1" smtClean="0"/>
              <a:t>keV</a:t>
            </a:r>
            <a:r>
              <a:rPr lang="en-US" sz="2000" dirty="0" smtClean="0"/>
              <a:t>, e.g., K emissions for Z &lt;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Also L and M emissions for higher Z elements (even more problematic)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Requires LDE Bragg crystals (optimized for each emission line?)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Significant Absorption Effects (large MACs, matrix matched </a:t>
            </a:r>
            <a:r>
              <a:rPr lang="en-US" sz="2000" dirty="0" err="1" smtClean="0"/>
              <a:t>stds</a:t>
            </a:r>
            <a:r>
              <a:rPr lang="en-US" sz="2000" dirty="0" smtClean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Peak shape effects (requires integrated intensity acquisitions or Area Peak factors (specified or compound)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Beam sensitivity effects (ion migration or contamination, requires time dependent intensity (TDI) corrections)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Interference corrections (quantitative matrix correction relative to interference </a:t>
            </a:r>
            <a:r>
              <a:rPr lang="en-US" sz="2000" dirty="0" err="1" smtClean="0"/>
              <a:t>std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Coating corrections (differential absorption and/or electron energy loss)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7360" y="6525425"/>
            <a:ext cx="401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John Donovan, University of Oregon/Probe Software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62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altLang="en-US" dirty="0" smtClean="0"/>
              <a:t>Area Peak factor (APF) </a:t>
            </a:r>
            <a:r>
              <a:rPr lang="en-US" altLang="en-US" dirty="0"/>
              <a:t>Calculations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271322"/>
              </p:ext>
            </p:extLst>
          </p:nvPr>
        </p:nvGraphicFramePr>
        <p:xfrm>
          <a:off x="3352800" y="1371600"/>
          <a:ext cx="25908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name="Equation" r:id="rId3" imgW="939600" imgH="457200" progId="Equation.3">
                  <p:embed/>
                </p:oleObj>
              </mc:Choice>
              <mc:Fallback>
                <p:oleObj name="Equation" r:id="rId3" imgW="939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71600"/>
                        <a:ext cx="25908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83550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ts val="575"/>
              </a:spcBef>
            </a:pPr>
            <a:r>
              <a:rPr lang="en-US" altLang="en-US" noProof="1"/>
              <a:t>where:		is the integrated intensity for the “unknown”</a:t>
            </a:r>
          </a:p>
          <a:p>
            <a:pPr lvl="1">
              <a:spcBef>
                <a:spcPts val="575"/>
              </a:spcBef>
            </a:pPr>
            <a:r>
              <a:rPr lang="en-US" altLang="en-US" noProof="1"/>
              <a:t>			is the peak intensity for the “unknown”</a:t>
            </a:r>
          </a:p>
          <a:p>
            <a:pPr lvl="1">
              <a:spcBef>
                <a:spcPts val="575"/>
              </a:spcBef>
            </a:pPr>
            <a:r>
              <a:rPr lang="en-US" altLang="en-US" dirty="0"/>
              <a:t>	</a:t>
            </a:r>
            <a:r>
              <a:rPr lang="en-US" altLang="en-US" noProof="1"/>
              <a:t>		is the peak intensity for the “standard”</a:t>
            </a:r>
          </a:p>
          <a:p>
            <a:pPr lvl="1">
              <a:spcBef>
                <a:spcPts val="575"/>
              </a:spcBef>
            </a:pPr>
            <a:r>
              <a:rPr lang="en-US" altLang="en-US" dirty="0"/>
              <a:t>	</a:t>
            </a:r>
            <a:r>
              <a:rPr lang="en-US" altLang="en-US" noProof="1"/>
              <a:t>		is the integrated intensity for the “standard”</a:t>
            </a:r>
          </a:p>
          <a:p>
            <a:endParaRPr lang="en-US" altLang="en-US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286000" y="2667000"/>
          <a:ext cx="4238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6" name="Equation" r:id="rId5" imgW="190440" imgH="241200" progId="Equation.3">
                  <p:embed/>
                </p:oleObj>
              </mc:Choice>
              <mc:Fallback>
                <p:oleObj name="Equation" r:id="rId5" imgW="190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4238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286000" y="3124200"/>
          <a:ext cx="3968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7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3968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286000" y="3581400"/>
          <a:ext cx="3968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8" name="Equation" r:id="rId9" imgW="190440" imgH="241200" progId="Equation.3">
                  <p:embed/>
                </p:oleObj>
              </mc:Choice>
              <mc:Fallback>
                <p:oleObj name="Equation" r:id="rId9" imgW="19044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3968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286000" y="4038600"/>
          <a:ext cx="392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9" name="Equation" r:id="rId11" imgW="177480" imgH="241200" progId="Equation.3">
                  <p:embed/>
                </p:oleObj>
              </mc:Choice>
              <mc:Fallback>
                <p:oleObj name="Equation" r:id="rId11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392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838200"/>
            <a:ext cx="6825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APF </a:t>
            </a:r>
            <a:r>
              <a:rPr lang="en-US" altLang="en-US" dirty="0"/>
              <a:t>of </a:t>
            </a:r>
            <a:r>
              <a:rPr lang="en-US" altLang="en-US" dirty="0" smtClean="0"/>
              <a:t>emitted line in compound relative to standard: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5867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Bastin</a:t>
            </a:r>
            <a:r>
              <a:rPr lang="en-US" sz="1600" dirty="0"/>
              <a:t>, G. F., and H. J. M. </a:t>
            </a:r>
            <a:r>
              <a:rPr lang="en-US" sz="1600" dirty="0" err="1"/>
              <a:t>Heijligers</a:t>
            </a:r>
            <a:r>
              <a:rPr lang="en-US" sz="1600" dirty="0"/>
              <a:t>. "Quantitative electron probe microanalysis of ultra-light elements (boron-oxygen)." </a:t>
            </a:r>
            <a:r>
              <a:rPr lang="en-US" sz="1600" i="1" dirty="0"/>
              <a:t>Electron probe quantitation</a:t>
            </a:r>
            <a:r>
              <a:rPr lang="en-US" sz="1600" dirty="0"/>
              <a:t>. Boston, MA: Springer US, 1991. 145-161.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92060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066800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 </a:t>
            </a:r>
            <a:r>
              <a:rPr lang="en-US" sz="1800" dirty="0" err="1" smtClean="0"/>
              <a:t>wt</a:t>
            </a:r>
            <a:r>
              <a:rPr lang="en-US" sz="1800" dirty="0" smtClean="0"/>
              <a:t>% =</a:t>
            </a:r>
            <a:r>
              <a:rPr lang="en-US" sz="1800" dirty="0"/>
              <a:t>   21.670  835 BaF2 (barium fluoride)</a:t>
            </a:r>
            <a:br>
              <a:rPr lang="en-US" sz="1800" dirty="0"/>
            </a:br>
            <a:r>
              <a:rPr lang="en-US" sz="1800" dirty="0" smtClean="0"/>
              <a:t>F </a:t>
            </a:r>
            <a:r>
              <a:rPr lang="en-US" sz="1800" dirty="0" err="1" smtClean="0"/>
              <a:t>wt</a:t>
            </a:r>
            <a:r>
              <a:rPr lang="en-US" sz="1800" dirty="0" smtClean="0"/>
              <a:t>% =</a:t>
            </a:r>
            <a:r>
              <a:rPr lang="en-US" sz="1800" dirty="0"/>
              <a:t>   48.800  831 Fluorite U.C. #</a:t>
            </a:r>
            <a:r>
              <a:rPr lang="en-US" sz="1800" dirty="0" smtClean="0"/>
              <a:t>20011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038599" y="1905000"/>
            <a:ext cx="50680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  <a:cs typeface="Courier New" panose="02070309020205020404" pitchFamily="49" charset="0"/>
              </a:rPr>
              <a:t>Here are the various MACs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Ba: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=    3155.43  (LINEMU   Henke (LBL, 1985) &lt; 10KeV / CITZMU &gt; 10KeV)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=    3140.00  (CITZMU   Heinrich (1966) and Henke and Ebisu (1974))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=        .00  </a:t>
            </a:r>
            <a:r>
              <a:rPr lang="en-US" sz="900" dirty="0" smtClean="0">
                <a:latin typeface="+mn-lt"/>
                <a:cs typeface="Courier New" panose="02070309020205020404" pitchFamily="49" charset="0"/>
              </a:rPr>
              <a:t>    (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MCMASTER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McMaster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(LLL, 1969) (modified by Rivers))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=    3232.77  (MAC30    Heinrich (Fit to Goldstein tables, 1987))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=    7408.73  (MACJTA   Armstrong (FRAME equations, 1992))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=    2913.02  (FFAST   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Chantler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(NIST v 2.1, 2005))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=    3160.00  (USERMAC  User Defined MAC Table)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Although there is one outlier, the MACs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Ba are all in fairly close agreement and also not terribly large values. However, the MACs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are much higher and surprisingly are pretty much in agreement (with Armstrong again a bit a an outlier):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=   12415.20  (LINEMU   Henke (LBL, 1985) &lt; 10KeV / CITZMU &gt; 10KeV)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=   12370.00  (CITZMU   Heinrich (1966) and Henke and Ebisu (1974))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=        .00  </a:t>
            </a:r>
            <a:r>
              <a:rPr lang="en-US" sz="900" dirty="0" smtClean="0">
                <a:latin typeface="+mn-lt"/>
                <a:cs typeface="Courier New" panose="02070309020205020404" pitchFamily="49" charset="0"/>
              </a:rPr>
              <a:t>     (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MCMASTER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McMaster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(LLL, 1969) (modified by Rivers))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=   12623.93  (MAC30    Heinrich (Fit to Goldstein tables, 1987))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=   14236.12  (MACJTA   Armstrong (FRAME equations, 1992))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=   12132.31  (FFAST   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Chantler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(NIST v 2.1, 2005))</a:t>
            </a:r>
            <a:br>
              <a:rPr lang="en-US" sz="900" dirty="0">
                <a:latin typeface="+mn-lt"/>
                <a:cs typeface="Courier New" panose="02070309020205020404" pitchFamily="49" charset="0"/>
              </a:rPr>
            </a:br>
            <a:r>
              <a:rPr lang="en-US" sz="900" dirty="0">
                <a:latin typeface="+mn-lt"/>
                <a:cs typeface="Courier New" panose="02070309020205020404" pitchFamily="49" charset="0"/>
              </a:rPr>
              <a:t>MAC value for F </a:t>
            </a:r>
            <a:r>
              <a:rPr lang="en-US" sz="900" dirty="0" err="1">
                <a:latin typeface="+mn-lt"/>
                <a:cs typeface="Courier New" panose="02070309020205020404" pitchFamily="49" charset="0"/>
              </a:rPr>
              <a:t>Ka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 in Ca =   12400.00  (USERMAC  User Defined MAC Table)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276600" y="1524000"/>
            <a:ext cx="990600" cy="1447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429000" y="1295400"/>
            <a:ext cx="838200" cy="53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3518"/>
            <a:ext cx="579278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robesoftware.com/smf/gallery/395_12_11_23_9_23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768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probesoftware.com/smf/gallery/395_12_11_23_9_23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4" y="3537368"/>
            <a:ext cx="48768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2653" y="3124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Multiplying these two values together we obtain ~0.817 or almost a 20% correction!  </a:t>
            </a:r>
          </a:p>
        </p:txBody>
      </p:sp>
      <p:pic>
        <p:nvPicPr>
          <p:cNvPr id="33798" name="Picture 6" descr="https://probesoftware.com/smf/gallery/395_12_11_23_9_15_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53" y="152400"/>
            <a:ext cx="3822357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s://probesoftware.com/smf/gallery/395_12_11_23_9_29_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53" y="4018898"/>
            <a:ext cx="3851111" cy="27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37226" y="1542151"/>
            <a:ext cx="6307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Compound APF of element </a:t>
            </a:r>
            <a:r>
              <a:rPr lang="en-US" altLang="en-US" dirty="0" err="1"/>
              <a:t>i</a:t>
            </a:r>
            <a:r>
              <a:rPr lang="en-US" altLang="en-US" dirty="0"/>
              <a:t> in elements j (1 to n)</a:t>
            </a:r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66230"/>
              </p:ext>
            </p:extLst>
          </p:nvPr>
        </p:nvGraphicFramePr>
        <p:xfrm>
          <a:off x="2447026" y="2075551"/>
          <a:ext cx="4038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3" imgW="1765080" imgH="304560" progId="Equation.3">
                  <p:embed/>
                </p:oleObj>
              </mc:Choice>
              <mc:Fallback>
                <p:oleObj name="Equation" r:id="rId3" imgW="17650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026" y="2075551"/>
                        <a:ext cx="4038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Compound APFs are measured for an emission line in binary borides, carbides, oxides or nitrides and then “compounded” for the specific  chemistry under consideration: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906" y="2895600"/>
            <a:ext cx="89274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If </a:t>
            </a:r>
            <a:r>
              <a:rPr lang="en-US" sz="1000" dirty="0" err="1"/>
              <a:t>UseAPFFlag</a:t>
            </a:r>
            <a:r>
              <a:rPr lang="en-US" sz="1000" dirty="0"/>
              <a:t> And </a:t>
            </a:r>
            <a:r>
              <a:rPr lang="en-US" sz="1000" dirty="0" err="1"/>
              <a:t>UseAPFOption</a:t>
            </a:r>
            <a:r>
              <a:rPr lang="en-US" sz="1000" dirty="0"/>
              <a:t>% = 0 Then</a:t>
            </a:r>
          </a:p>
          <a:p>
            <a:r>
              <a:rPr lang="en-US" sz="1000" dirty="0" err="1"/>
              <a:t>RowUnkAPFCors</a:t>
            </a:r>
            <a:r>
              <a:rPr lang="en-US" sz="1000" dirty="0"/>
              <a:t>!(</a:t>
            </a:r>
            <a:r>
              <a:rPr lang="en-US" sz="1000" dirty="0" err="1"/>
              <a:t>linerow</a:t>
            </a:r>
            <a:r>
              <a:rPr lang="en-US" sz="1000" dirty="0"/>
              <a:t>%, </a:t>
            </a:r>
            <a:r>
              <a:rPr lang="en-US" sz="1000" dirty="0" err="1"/>
              <a:t>chan</a:t>
            </a:r>
            <a:r>
              <a:rPr lang="en-US" sz="1000" dirty="0"/>
              <a:t>%) = 0#</a:t>
            </a:r>
          </a:p>
          <a:p>
            <a:r>
              <a:rPr lang="en-US" sz="1000" dirty="0"/>
              <a:t>temp! = 0#</a:t>
            </a:r>
          </a:p>
          <a:p>
            <a:r>
              <a:rPr lang="en-US" sz="1000" dirty="0"/>
              <a:t>For j% = 1 To sample(1).</a:t>
            </a:r>
            <a:r>
              <a:rPr lang="en-US" sz="1000" dirty="0" err="1"/>
              <a:t>LastChan</a:t>
            </a:r>
            <a:r>
              <a:rPr lang="en-US" sz="1000" dirty="0"/>
              <a:t>%</a:t>
            </a:r>
          </a:p>
          <a:p>
            <a:r>
              <a:rPr lang="en-US" sz="1000" dirty="0"/>
              <a:t>If </a:t>
            </a:r>
            <a:r>
              <a:rPr lang="en-US" sz="1000" dirty="0" err="1"/>
              <a:t>chan</a:t>
            </a:r>
            <a:r>
              <a:rPr lang="en-US" sz="1000" dirty="0"/>
              <a:t>% &lt;&gt; j% Then temp! = temp! + </a:t>
            </a:r>
            <a:r>
              <a:rPr lang="en-US" sz="1000" dirty="0" err="1"/>
              <a:t>analysis.WtPercents</a:t>
            </a:r>
            <a:r>
              <a:rPr lang="en-US" sz="1000" dirty="0"/>
              <a:t>!(j%)    </a:t>
            </a:r>
            <a:r>
              <a:rPr lang="en-US" sz="1000" dirty="0" smtClean="0"/>
              <a:t>	      ‘ calculate </a:t>
            </a:r>
            <a:r>
              <a:rPr lang="en-US" sz="1000" dirty="0"/>
              <a:t>partial sum (not including affected element)</a:t>
            </a:r>
          </a:p>
          <a:p>
            <a:r>
              <a:rPr lang="en-US" sz="1000" dirty="0"/>
              <a:t>Next j%</a:t>
            </a:r>
          </a:p>
          <a:p>
            <a:endParaRPr lang="en-US" sz="1000" dirty="0"/>
          </a:p>
          <a:p>
            <a:r>
              <a:rPr lang="en-US" sz="1000" dirty="0"/>
              <a:t>If temp! &lt;&gt; 0# Then                 </a:t>
            </a:r>
            <a:r>
              <a:rPr lang="en-US" sz="1000" dirty="0" smtClean="0"/>
              <a:t>			      ' </a:t>
            </a:r>
            <a:r>
              <a:rPr lang="en-US" sz="1000" dirty="0"/>
              <a:t>was "If temp! &gt; 0# Then" but caused problem when temp was slightly negative</a:t>
            </a:r>
          </a:p>
          <a:p>
            <a:r>
              <a:rPr lang="en-US" sz="1000" dirty="0"/>
              <a:t>For j% = 1 To sample(1).</a:t>
            </a:r>
            <a:r>
              <a:rPr lang="en-US" sz="1000" dirty="0" err="1"/>
              <a:t>LastChan</a:t>
            </a:r>
            <a:r>
              <a:rPr lang="en-US" sz="1000" dirty="0"/>
              <a:t>%</a:t>
            </a:r>
          </a:p>
          <a:p>
            <a:r>
              <a:rPr lang="en-US" sz="1000" dirty="0"/>
              <a:t>If </a:t>
            </a:r>
            <a:r>
              <a:rPr lang="en-US" sz="1000" dirty="0" err="1"/>
              <a:t>chan</a:t>
            </a:r>
            <a:r>
              <a:rPr lang="en-US" sz="1000" dirty="0"/>
              <a:t>% &lt;&gt; j% Then</a:t>
            </a:r>
          </a:p>
          <a:p>
            <a:r>
              <a:rPr lang="en-US" sz="1000" dirty="0"/>
              <a:t>Call </a:t>
            </a:r>
            <a:r>
              <a:rPr lang="en-US" sz="1000" dirty="0" err="1"/>
              <a:t>EmpLoadMACAPF</a:t>
            </a:r>
            <a:r>
              <a:rPr lang="en-US" sz="1000" dirty="0"/>
              <a:t>(</a:t>
            </a:r>
            <a:r>
              <a:rPr lang="en-US" sz="1000" dirty="0" err="1"/>
              <a:t>Int</a:t>
            </a:r>
            <a:r>
              <a:rPr lang="en-US" sz="1000" dirty="0"/>
              <a:t>(2), sample(1).</a:t>
            </a:r>
            <a:r>
              <a:rPr lang="en-US" sz="1000" dirty="0" err="1"/>
              <a:t>AtomicNums</a:t>
            </a:r>
            <a:r>
              <a:rPr lang="en-US" sz="1000" dirty="0"/>
              <a:t>%(</a:t>
            </a:r>
            <a:r>
              <a:rPr lang="en-US" sz="1000" dirty="0" err="1"/>
              <a:t>chan</a:t>
            </a:r>
            <a:r>
              <a:rPr lang="en-US" sz="1000" dirty="0"/>
              <a:t>%), sample(1).</a:t>
            </a:r>
            <a:r>
              <a:rPr lang="en-US" sz="1000" dirty="0" err="1"/>
              <a:t>XrayNums</a:t>
            </a:r>
            <a:r>
              <a:rPr lang="en-US" sz="1000" dirty="0"/>
              <a:t>%(</a:t>
            </a:r>
            <a:r>
              <a:rPr lang="en-US" sz="1000" dirty="0" err="1"/>
              <a:t>chan</a:t>
            </a:r>
            <a:r>
              <a:rPr lang="en-US" sz="1000" dirty="0"/>
              <a:t>%), sample(1).</a:t>
            </a:r>
            <a:r>
              <a:rPr lang="en-US" sz="1000" dirty="0" err="1"/>
              <a:t>AtomicNums</a:t>
            </a:r>
            <a:r>
              <a:rPr lang="en-US" sz="1000" dirty="0"/>
              <a:t>%(j%), </a:t>
            </a:r>
            <a:r>
              <a:rPr lang="en-US" sz="1000" dirty="0" err="1"/>
              <a:t>apf</a:t>
            </a:r>
            <a:r>
              <a:rPr lang="en-US" sz="1000" dirty="0"/>
              <a:t>!, </a:t>
            </a:r>
            <a:r>
              <a:rPr lang="en-US" sz="1000" dirty="0" err="1"/>
              <a:t>tstring</a:t>
            </a:r>
            <a:r>
              <a:rPr lang="en-US" sz="1000" dirty="0"/>
              <a:t>$, </a:t>
            </a:r>
            <a:r>
              <a:rPr lang="en-US" sz="1000" dirty="0" err="1"/>
              <a:t>tfactor</a:t>
            </a:r>
            <a:r>
              <a:rPr lang="en-US" sz="1000" dirty="0"/>
              <a:t>!, </a:t>
            </a:r>
            <a:r>
              <a:rPr lang="en-US" sz="1000" dirty="0" err="1"/>
              <a:t>tstandard</a:t>
            </a:r>
            <a:r>
              <a:rPr lang="en-US" sz="1000" dirty="0"/>
              <a:t>$)</a:t>
            </a:r>
          </a:p>
          <a:p>
            <a:r>
              <a:rPr lang="en-US" sz="1000" dirty="0"/>
              <a:t>If </a:t>
            </a:r>
            <a:r>
              <a:rPr lang="en-US" sz="1000" dirty="0" err="1"/>
              <a:t>ierror</a:t>
            </a:r>
            <a:r>
              <a:rPr lang="en-US" sz="1000" dirty="0"/>
              <a:t> Then Exit Sub</a:t>
            </a:r>
          </a:p>
          <a:p>
            <a:r>
              <a:rPr lang="en-US" sz="1000" dirty="0" err="1"/>
              <a:t>RowUnkAPFCors</a:t>
            </a:r>
            <a:r>
              <a:rPr lang="en-US" sz="1000" dirty="0"/>
              <a:t>!(</a:t>
            </a:r>
            <a:r>
              <a:rPr lang="en-US" sz="1000" dirty="0" err="1"/>
              <a:t>linerow</a:t>
            </a:r>
            <a:r>
              <a:rPr lang="en-US" sz="1000" dirty="0"/>
              <a:t>%, </a:t>
            </a:r>
            <a:r>
              <a:rPr lang="en-US" sz="1000" dirty="0" err="1"/>
              <a:t>chan</a:t>
            </a:r>
            <a:r>
              <a:rPr lang="en-US" sz="1000" dirty="0"/>
              <a:t>%) = </a:t>
            </a:r>
            <a:r>
              <a:rPr lang="en-US" sz="1000" dirty="0" err="1"/>
              <a:t>RowUnkAPFCors</a:t>
            </a:r>
            <a:r>
              <a:rPr lang="en-US" sz="1000" dirty="0"/>
              <a:t>!(</a:t>
            </a:r>
            <a:r>
              <a:rPr lang="en-US" sz="1000" dirty="0" err="1"/>
              <a:t>linerow</a:t>
            </a:r>
            <a:r>
              <a:rPr lang="en-US" sz="1000" dirty="0"/>
              <a:t>%, </a:t>
            </a:r>
            <a:r>
              <a:rPr lang="en-US" sz="1000" dirty="0" err="1"/>
              <a:t>chan</a:t>
            </a:r>
            <a:r>
              <a:rPr lang="en-US" sz="1000" dirty="0"/>
              <a:t>%) + </a:t>
            </a:r>
            <a:r>
              <a:rPr lang="en-US" sz="1000" dirty="0" err="1"/>
              <a:t>apf</a:t>
            </a:r>
            <a:r>
              <a:rPr lang="en-US" sz="1000" dirty="0"/>
              <a:t>! * </a:t>
            </a:r>
            <a:r>
              <a:rPr lang="en-US" sz="1000" dirty="0" err="1"/>
              <a:t>analysis.WtPercents</a:t>
            </a:r>
            <a:r>
              <a:rPr lang="en-US" sz="1000" dirty="0"/>
              <a:t>!(j%) / temp!     ' sum APFs based on relative abundance</a:t>
            </a:r>
          </a:p>
          <a:p>
            <a:r>
              <a:rPr lang="en-US" sz="1000" dirty="0"/>
              <a:t>End If</a:t>
            </a:r>
          </a:p>
          <a:p>
            <a:r>
              <a:rPr lang="en-US" sz="1000" dirty="0"/>
              <a:t>Next j%</a:t>
            </a:r>
          </a:p>
          <a:p>
            <a:endParaRPr lang="en-US" sz="1000" dirty="0"/>
          </a:p>
          <a:p>
            <a:r>
              <a:rPr lang="en-US" sz="1000" dirty="0"/>
              <a:t>' Perform APF normalization based on partial sum (added 02/22/2009 to deal with Si </a:t>
            </a:r>
            <a:r>
              <a:rPr lang="en-US" sz="1000" dirty="0" err="1"/>
              <a:t>Ka</a:t>
            </a:r>
            <a:r>
              <a:rPr lang="en-US" sz="1000" dirty="0"/>
              <a:t> peak shift Si -&gt; SiO2)</a:t>
            </a:r>
          </a:p>
          <a:p>
            <a:r>
              <a:rPr lang="en-US" sz="1000" dirty="0"/>
              <a:t>If </a:t>
            </a:r>
            <a:r>
              <a:rPr lang="en-US" sz="1000" dirty="0" err="1"/>
              <a:t>analysis.WtPercents</a:t>
            </a:r>
            <a:r>
              <a:rPr lang="en-US" sz="1000" dirty="0"/>
              <a:t>!(</a:t>
            </a:r>
            <a:r>
              <a:rPr lang="en-US" sz="1000" dirty="0" err="1"/>
              <a:t>chan</a:t>
            </a:r>
            <a:r>
              <a:rPr lang="en-US" sz="1000" dirty="0"/>
              <a:t>%) &lt;&gt; 0# Then</a:t>
            </a:r>
          </a:p>
          <a:p>
            <a:r>
              <a:rPr lang="en-US" sz="1000" dirty="0"/>
              <a:t>temp3! = 1# / (temp! / </a:t>
            </a:r>
            <a:r>
              <a:rPr lang="en-US" sz="1000" dirty="0" err="1"/>
              <a:t>analysis.WtPercents</a:t>
            </a:r>
            <a:r>
              <a:rPr lang="en-US" sz="1000" dirty="0"/>
              <a:t>!(</a:t>
            </a:r>
            <a:r>
              <a:rPr lang="en-US" sz="1000" dirty="0" err="1"/>
              <a:t>chan</a:t>
            </a:r>
            <a:r>
              <a:rPr lang="en-US" sz="1000" dirty="0"/>
              <a:t>%))        </a:t>
            </a:r>
            <a:r>
              <a:rPr lang="en-US" sz="1000" dirty="0" smtClean="0"/>
              <a:t>	      ' </a:t>
            </a:r>
            <a:r>
              <a:rPr lang="en-US" sz="1000" dirty="0"/>
              <a:t>calculate scaling factor based on partial sum</a:t>
            </a:r>
          </a:p>
          <a:p>
            <a:r>
              <a:rPr lang="en-US" sz="1000" dirty="0"/>
              <a:t>If Abs(temp3!) &gt;= 1# Then </a:t>
            </a:r>
            <a:r>
              <a:rPr lang="en-US" sz="1000" dirty="0" err="1"/>
              <a:t>RowUnkAPFCors</a:t>
            </a:r>
            <a:r>
              <a:rPr lang="en-US" sz="1000" dirty="0"/>
              <a:t>!(</a:t>
            </a:r>
            <a:r>
              <a:rPr lang="en-US" sz="1000" dirty="0" err="1"/>
              <a:t>linerow</a:t>
            </a:r>
            <a:r>
              <a:rPr lang="en-US" sz="1000" dirty="0"/>
              <a:t>%, </a:t>
            </a:r>
            <a:r>
              <a:rPr lang="en-US" sz="1000" dirty="0" err="1"/>
              <a:t>chan</a:t>
            </a:r>
            <a:r>
              <a:rPr lang="en-US" sz="1000" dirty="0"/>
              <a:t>%) = 1# + (</a:t>
            </a:r>
            <a:r>
              <a:rPr lang="en-US" sz="1000" dirty="0" err="1"/>
              <a:t>RowUnkAPFCors</a:t>
            </a:r>
            <a:r>
              <a:rPr lang="en-US" sz="1000" dirty="0"/>
              <a:t>!(</a:t>
            </a:r>
            <a:r>
              <a:rPr lang="en-US" sz="1000" dirty="0" err="1"/>
              <a:t>linerow</a:t>
            </a:r>
            <a:r>
              <a:rPr lang="en-US" sz="1000" dirty="0"/>
              <a:t>%, </a:t>
            </a:r>
            <a:r>
              <a:rPr lang="en-US" sz="1000" dirty="0" err="1"/>
              <a:t>chan</a:t>
            </a:r>
            <a:r>
              <a:rPr lang="en-US" sz="1000" dirty="0"/>
              <a:t>%) - 1) / temp3!</a:t>
            </a:r>
          </a:p>
          <a:p>
            <a:r>
              <a:rPr lang="en-US" sz="1000" dirty="0"/>
              <a:t>End If</a:t>
            </a:r>
          </a:p>
          <a:p>
            <a:endParaRPr lang="en-US" sz="1000" dirty="0"/>
          </a:p>
          <a:p>
            <a:r>
              <a:rPr lang="en-US" sz="1000" b="1" dirty="0" err="1"/>
              <a:t>uncts</a:t>
            </a:r>
            <a:r>
              <a:rPr lang="en-US" sz="1000" b="1" dirty="0"/>
              <a:t>!(</a:t>
            </a:r>
            <a:r>
              <a:rPr lang="en-US" sz="1000" b="1" dirty="0" err="1"/>
              <a:t>chan</a:t>
            </a:r>
            <a:r>
              <a:rPr lang="en-US" sz="1000" b="1" dirty="0"/>
              <a:t>%) = </a:t>
            </a:r>
            <a:r>
              <a:rPr lang="en-US" sz="1000" b="1" dirty="0" err="1"/>
              <a:t>uncts</a:t>
            </a:r>
            <a:r>
              <a:rPr lang="en-US" sz="1000" b="1" dirty="0"/>
              <a:t>!(</a:t>
            </a:r>
            <a:r>
              <a:rPr lang="en-US" sz="1000" b="1" dirty="0" err="1"/>
              <a:t>chan</a:t>
            </a:r>
            <a:r>
              <a:rPr lang="en-US" sz="1000" b="1" dirty="0"/>
              <a:t>%) * </a:t>
            </a:r>
            <a:r>
              <a:rPr lang="en-US" sz="1000" b="1" dirty="0" err="1"/>
              <a:t>RowUnkAPFCors</a:t>
            </a:r>
            <a:r>
              <a:rPr lang="en-US" sz="1000" b="1" dirty="0"/>
              <a:t>!(</a:t>
            </a:r>
            <a:r>
              <a:rPr lang="en-US" sz="1000" b="1" dirty="0" err="1"/>
              <a:t>linerow</a:t>
            </a:r>
            <a:r>
              <a:rPr lang="en-US" sz="1000" b="1" dirty="0"/>
              <a:t>%, </a:t>
            </a:r>
            <a:r>
              <a:rPr lang="en-US" sz="1000" b="1" dirty="0" err="1"/>
              <a:t>chan</a:t>
            </a:r>
            <a:r>
              <a:rPr lang="en-US" sz="1000" b="1" dirty="0"/>
              <a:t>%)</a:t>
            </a:r>
            <a:r>
              <a:rPr lang="en-US" sz="1000" dirty="0"/>
              <a:t>    </a:t>
            </a:r>
            <a:r>
              <a:rPr lang="en-US" sz="1000" dirty="0" smtClean="0"/>
              <a:t>' </a:t>
            </a:r>
            <a:r>
              <a:rPr lang="en-US" sz="1000" dirty="0"/>
              <a:t>perform compound APF correction to intensities</a:t>
            </a:r>
          </a:p>
          <a:p>
            <a:r>
              <a:rPr lang="en-US" sz="1000" dirty="0"/>
              <a:t>End </a:t>
            </a:r>
            <a:r>
              <a:rPr lang="en-US" sz="1000" dirty="0" smtClean="0"/>
              <a:t>If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49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/>
          <a:lstStyle/>
          <a:p>
            <a:r>
              <a:rPr lang="en-US" altLang="en-US" sz="4000" dirty="0" smtClean="0"/>
              <a:t>Compound (Binary) </a:t>
            </a:r>
            <a:r>
              <a:rPr lang="en-US" altLang="en-US" sz="4000" dirty="0"/>
              <a:t>APFs from </a:t>
            </a:r>
            <a:r>
              <a:rPr lang="en-US" altLang="en-US" sz="4000" dirty="0" err="1"/>
              <a:t>Bastin</a:t>
            </a:r>
            <a:endParaRPr lang="en-US" altLang="en-US" sz="40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-381000" y="1905000"/>
          <a:ext cx="5541963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Document" r:id="rId3" imgW="5541120" imgH="3360600" progId="Word.Document.8">
                  <p:embed/>
                </p:oleObj>
              </mc:Choice>
              <mc:Fallback>
                <p:oleObj name="Document" r:id="rId3" imgW="5541120" imgH="336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1905000"/>
                        <a:ext cx="5541963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52600" y="5334000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Need to measure these on your own instrument, but any correction (in the right direction) is better than no correction!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8200" y="1143000"/>
            <a:ext cx="627697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75"/>
              </a:spcBef>
              <a:spcAft>
                <a:spcPts val="63"/>
              </a:spcAft>
            </a:pPr>
            <a:r>
              <a:rPr lang="en-US" altLang="en-US" sz="1800" b="1" i="1">
                <a:latin typeface="Arial" charset="0"/>
              </a:rPr>
              <a:t>Oxygen Area Peak Factors (APF)</a:t>
            </a:r>
          </a:p>
          <a:p>
            <a:pPr lvl="1">
              <a:spcAft>
                <a:spcPts val="600"/>
              </a:spcAft>
            </a:pPr>
            <a:r>
              <a:rPr lang="en-US" altLang="en-US" sz="1800" b="1">
                <a:latin typeface="Arial" charset="0"/>
              </a:rPr>
              <a:t>Relative to Fe</a:t>
            </a:r>
            <a:r>
              <a:rPr lang="en-US" altLang="en-US" sz="1800" b="1" baseline="-25000">
                <a:latin typeface="Arial" charset="0"/>
              </a:rPr>
              <a:t>2</a:t>
            </a:r>
            <a:r>
              <a:rPr lang="en-US" altLang="en-US" sz="1800" b="1">
                <a:latin typeface="Arial" charset="0"/>
              </a:rPr>
              <a:t>O</a:t>
            </a:r>
            <a:r>
              <a:rPr lang="en-US" altLang="en-US" sz="1800" b="1" baseline="-25000">
                <a:latin typeface="Arial" charset="0"/>
              </a:rPr>
              <a:t>3</a:t>
            </a:r>
            <a:r>
              <a:rPr lang="en-US" altLang="en-US" sz="1800" b="1">
                <a:latin typeface="Arial" charset="0"/>
              </a:rPr>
              <a:t> or MgO using W/Si LDE (2d = 59.8)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91200" y="2514600"/>
            <a:ext cx="311626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Bastin, G.F. and Heijligers, H.J.M (1991) Quantitative electron probe microanalysis of ultra-light elements (boron - oxygen), in Electron Probe Quantitation, ed K.F.J. Heinrich and D.E. Newbury, Plenum Press, NY, 145-161</a:t>
            </a:r>
          </a:p>
        </p:txBody>
      </p:sp>
    </p:spTree>
    <p:extLst>
      <p:ext uri="{BB962C8B-B14F-4D97-AF65-F5344CB8AC3E}">
        <p14:creationId xmlns:p14="http://schemas.microsoft.com/office/powerpoint/2010/main" val="33465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5" y="609600"/>
            <a:ext cx="8696325" cy="37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8401050" cy="36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73967"/>
            <a:ext cx="803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Re-normalization of APF factors to a different primary standard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62600" y="1676400"/>
            <a:ext cx="1524000" cy="1447800"/>
            <a:chOff x="5562600" y="1676400"/>
            <a:chExt cx="1524000" cy="1447800"/>
          </a:xfrm>
        </p:grpSpPr>
        <p:sp>
          <p:nvSpPr>
            <p:cNvPr id="3" name="Oval 2"/>
            <p:cNvSpPr/>
            <p:nvPr/>
          </p:nvSpPr>
          <p:spPr bwMode="auto">
            <a:xfrm>
              <a:off x="5562600" y="2667000"/>
              <a:ext cx="1524000" cy="4572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6096000" y="1676400"/>
              <a:ext cx="152400" cy="9144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5867400" y="4267201"/>
            <a:ext cx="1600200" cy="1295399"/>
            <a:chOff x="5867400" y="4267201"/>
            <a:chExt cx="1600200" cy="1295399"/>
          </a:xfrm>
        </p:grpSpPr>
        <p:sp>
          <p:nvSpPr>
            <p:cNvPr id="7" name="Oval 6"/>
            <p:cNvSpPr/>
            <p:nvPr/>
          </p:nvSpPr>
          <p:spPr bwMode="auto">
            <a:xfrm>
              <a:off x="5867400" y="5105400"/>
              <a:ext cx="1524000" cy="4572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6858000" y="4267201"/>
              <a:ext cx="609600" cy="83819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Arrow Connector 13"/>
          <p:cNvCxnSpPr/>
          <p:nvPr/>
        </p:nvCxnSpPr>
        <p:spPr bwMode="auto">
          <a:xfrm flipH="1">
            <a:off x="8001000" y="4267200"/>
            <a:ext cx="152400" cy="914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68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77652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APF </a:t>
            </a:r>
            <a:r>
              <a:rPr lang="en-US" sz="1400" b="1" dirty="0" smtClean="0"/>
              <a:t>compound (binary) measurements</a:t>
            </a:r>
            <a:r>
              <a:rPr lang="en-US" sz="1400" b="1" dirty="0"/>
              <a:t>, UCB, SX-51, </a:t>
            </a:r>
            <a:r>
              <a:rPr lang="en-US" sz="1400" b="1" dirty="0" smtClean="0"/>
              <a:t>10/22/2000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APF data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	</a:t>
            </a:r>
            <a:r>
              <a:rPr lang="en-US" sz="1400" dirty="0" err="1" smtClean="0"/>
              <a:t>MgO</a:t>
            </a:r>
            <a:r>
              <a:rPr lang="en-US" sz="1400" dirty="0" smtClean="0"/>
              <a:t> (</a:t>
            </a:r>
            <a:r>
              <a:rPr lang="en-US" sz="1400" dirty="0" err="1" smtClean="0"/>
              <a:t>std</a:t>
            </a:r>
            <a:r>
              <a:rPr lang="en-US" sz="1400" dirty="0" smtClean="0"/>
              <a:t>)</a:t>
            </a:r>
            <a:r>
              <a:rPr lang="en-US" sz="1400" dirty="0"/>
              <a:t>	</a:t>
            </a:r>
            <a:r>
              <a:rPr lang="en-US" sz="1400" dirty="0" smtClean="0"/>
              <a:t>	Al2O3</a:t>
            </a:r>
            <a:r>
              <a:rPr lang="en-US" sz="1400" dirty="0"/>
              <a:t>	</a:t>
            </a:r>
            <a:r>
              <a:rPr lang="en-US" sz="1400" dirty="0" smtClean="0"/>
              <a:t>(</a:t>
            </a:r>
            <a:r>
              <a:rPr lang="en-US" sz="1400" dirty="0"/>
              <a:t>APF</a:t>
            </a:r>
            <a:r>
              <a:rPr lang="en-US" sz="1400" dirty="0" smtClean="0"/>
              <a:t>)</a:t>
            </a:r>
            <a:r>
              <a:rPr lang="en-US" sz="1400" dirty="0"/>
              <a:t>	</a:t>
            </a:r>
            <a:r>
              <a:rPr lang="en-US" sz="1400" dirty="0" smtClean="0"/>
              <a:t>	SiO2</a:t>
            </a:r>
            <a:r>
              <a:rPr lang="en-US" sz="1400" dirty="0"/>
              <a:t>	</a:t>
            </a:r>
            <a:r>
              <a:rPr lang="en-US" sz="1400" dirty="0" smtClean="0"/>
              <a:t>(</a:t>
            </a:r>
            <a:r>
              <a:rPr lang="en-US" sz="1400" dirty="0"/>
              <a:t>APF)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#1 (P/I)	</a:t>
            </a:r>
            <a:r>
              <a:rPr lang="en-US" sz="1400" dirty="0" smtClean="0"/>
              <a:t>0.000951</a:t>
            </a:r>
            <a:r>
              <a:rPr lang="en-US" sz="1400" dirty="0"/>
              <a:t>	</a:t>
            </a:r>
            <a:r>
              <a:rPr lang="en-US" sz="1400" dirty="0" smtClean="0"/>
              <a:t>	0.000927</a:t>
            </a:r>
            <a:r>
              <a:rPr lang="en-US" sz="1400" dirty="0"/>
              <a:t>	</a:t>
            </a:r>
            <a:r>
              <a:rPr lang="en-US" sz="1400" dirty="0" smtClean="0"/>
              <a:t>1.026</a:t>
            </a:r>
            <a:r>
              <a:rPr lang="en-US" sz="1400" dirty="0"/>
              <a:t>	</a:t>
            </a:r>
            <a:r>
              <a:rPr lang="en-US" sz="1400" dirty="0" smtClean="0"/>
              <a:t>	0.000890</a:t>
            </a:r>
            <a:r>
              <a:rPr lang="en-US" sz="1400" dirty="0"/>
              <a:t>	1.068</a:t>
            </a:r>
          </a:p>
          <a:p>
            <a:r>
              <a:rPr lang="en-US" sz="1400" dirty="0"/>
              <a:t>#1 (I/P)	</a:t>
            </a:r>
            <a:r>
              <a:rPr lang="en-US" sz="1400" dirty="0" smtClean="0"/>
              <a:t>1051.6</a:t>
            </a:r>
            <a:r>
              <a:rPr lang="en-US" sz="1400" dirty="0"/>
              <a:t>	</a:t>
            </a:r>
            <a:r>
              <a:rPr lang="en-US" sz="1400" dirty="0" smtClean="0"/>
              <a:t>	1078.9</a:t>
            </a:r>
            <a:r>
              <a:rPr lang="en-US" sz="1400" dirty="0"/>
              <a:t>		</a:t>
            </a:r>
            <a:r>
              <a:rPr lang="en-US" sz="1400" dirty="0" smtClean="0"/>
              <a:t>	1123.4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#2 (P/I)	</a:t>
            </a:r>
            <a:r>
              <a:rPr lang="en-US" sz="1400" dirty="0" smtClean="0"/>
              <a:t>0.000951</a:t>
            </a:r>
            <a:r>
              <a:rPr lang="en-US" sz="1400" dirty="0"/>
              <a:t>	</a:t>
            </a:r>
            <a:r>
              <a:rPr lang="en-US" sz="1400" dirty="0" smtClean="0"/>
              <a:t>	0.000925</a:t>
            </a:r>
            <a:r>
              <a:rPr lang="en-US" sz="1400" dirty="0"/>
              <a:t>	1.028	</a:t>
            </a:r>
            <a:r>
              <a:rPr lang="en-US" sz="1400" dirty="0" smtClean="0"/>
              <a:t>	0.000889</a:t>
            </a:r>
            <a:r>
              <a:rPr lang="en-US" sz="1400" dirty="0"/>
              <a:t>	1.069</a:t>
            </a:r>
          </a:p>
          <a:p>
            <a:r>
              <a:rPr lang="en-US" sz="1400" dirty="0"/>
              <a:t>#2 (I/P)	</a:t>
            </a:r>
            <a:r>
              <a:rPr lang="en-US" sz="1400" dirty="0" smtClean="0"/>
              <a:t>1051.3</a:t>
            </a:r>
            <a:r>
              <a:rPr lang="en-US" sz="1400" dirty="0"/>
              <a:t>	</a:t>
            </a:r>
            <a:r>
              <a:rPr lang="en-US" sz="1400" dirty="0" smtClean="0"/>
              <a:t>	1080.6</a:t>
            </a:r>
            <a:r>
              <a:rPr lang="en-US" sz="1400" dirty="0"/>
              <a:t>	</a:t>
            </a:r>
            <a:r>
              <a:rPr lang="en-US" sz="1400" dirty="0" smtClean="0"/>
              <a:t>		1124.9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#3 (P/I)	</a:t>
            </a:r>
            <a:r>
              <a:rPr lang="en-US" sz="1400" dirty="0" smtClean="0"/>
              <a:t>0.000952</a:t>
            </a:r>
            <a:r>
              <a:rPr lang="en-US" sz="1400" dirty="0"/>
              <a:t>	</a:t>
            </a:r>
            <a:r>
              <a:rPr lang="en-US" sz="1400" dirty="0" smtClean="0"/>
              <a:t>	0.000923</a:t>
            </a:r>
            <a:r>
              <a:rPr lang="en-US" sz="1400" dirty="0"/>
              <a:t>	</a:t>
            </a:r>
            <a:r>
              <a:rPr lang="en-US" sz="1400" dirty="0" smtClean="0"/>
              <a:t>1.031		0.000890</a:t>
            </a:r>
            <a:r>
              <a:rPr lang="en-US" sz="1400" dirty="0"/>
              <a:t>	1.070</a:t>
            </a:r>
          </a:p>
          <a:p>
            <a:r>
              <a:rPr lang="en-US" sz="1400" dirty="0"/>
              <a:t>#3 (I/P)	</a:t>
            </a:r>
            <a:r>
              <a:rPr lang="en-US" sz="1400" dirty="0" smtClean="0"/>
              <a:t>1049.9</a:t>
            </a:r>
            <a:r>
              <a:rPr lang="en-US" sz="1400" dirty="0"/>
              <a:t>	</a:t>
            </a:r>
            <a:r>
              <a:rPr lang="en-US" sz="1400" dirty="0" smtClean="0"/>
              <a:t>	1083.2</a:t>
            </a:r>
            <a:r>
              <a:rPr lang="en-US" sz="1400" dirty="0"/>
              <a:t>	</a:t>
            </a:r>
            <a:r>
              <a:rPr lang="en-US" sz="1400" dirty="0" smtClean="0"/>
              <a:t>		1124.1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#4 (P/I)	</a:t>
            </a:r>
            <a:r>
              <a:rPr lang="en-US" sz="1400" dirty="0" smtClean="0"/>
              <a:t>0.000952</a:t>
            </a:r>
            <a:r>
              <a:rPr lang="en-US" sz="1400" dirty="0"/>
              <a:t>	</a:t>
            </a:r>
            <a:r>
              <a:rPr lang="en-US" sz="1400" dirty="0" smtClean="0"/>
              <a:t>	0.000925</a:t>
            </a:r>
            <a:r>
              <a:rPr lang="en-US" sz="1400" dirty="0"/>
              <a:t>	</a:t>
            </a:r>
            <a:r>
              <a:rPr lang="en-US" sz="1400" dirty="0" smtClean="0"/>
              <a:t>1.029		0.000889</a:t>
            </a:r>
            <a:r>
              <a:rPr lang="en-US" sz="1400" dirty="0"/>
              <a:t>	1.071</a:t>
            </a:r>
          </a:p>
          <a:p>
            <a:r>
              <a:rPr lang="en-US" sz="1400" dirty="0"/>
              <a:t>#4 (I/P)	</a:t>
            </a:r>
            <a:r>
              <a:rPr lang="en-US" sz="1400" dirty="0" smtClean="0"/>
              <a:t>1050.3</a:t>
            </a:r>
            <a:r>
              <a:rPr lang="en-US" sz="1400" dirty="0"/>
              <a:t>	</a:t>
            </a:r>
            <a:r>
              <a:rPr lang="en-US" sz="1400" dirty="0" smtClean="0"/>
              <a:t>	1081.4</a:t>
            </a:r>
            <a:r>
              <a:rPr lang="en-US" sz="1400" dirty="0"/>
              <a:t>	</a:t>
            </a:r>
            <a:r>
              <a:rPr lang="en-US" sz="1400" dirty="0" smtClean="0"/>
              <a:t>		1125.4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Average:</a:t>
            </a:r>
          </a:p>
          <a:p>
            <a:r>
              <a:rPr lang="en-US" sz="1400" dirty="0"/>
              <a:t>(P/I)	</a:t>
            </a:r>
            <a:r>
              <a:rPr lang="en-US" sz="1400" dirty="0" smtClean="0"/>
              <a:t>0.0009515</a:t>
            </a:r>
            <a:r>
              <a:rPr lang="en-US" sz="1400" dirty="0"/>
              <a:t>	</a:t>
            </a:r>
            <a:r>
              <a:rPr lang="en-US" sz="1400" dirty="0" smtClean="0"/>
              <a:t>	0.000925	1.0285		0.0008895	1.070</a:t>
            </a:r>
            <a:endParaRPr lang="en-US" sz="1400" dirty="0"/>
          </a:p>
          <a:p>
            <a:r>
              <a:rPr lang="en-US" sz="1400" dirty="0"/>
              <a:t>(I/P)	</a:t>
            </a:r>
            <a:r>
              <a:rPr lang="en-US" sz="1400" dirty="0" smtClean="0"/>
              <a:t>1050.8</a:t>
            </a:r>
            <a:r>
              <a:rPr lang="en-US" sz="1400" dirty="0"/>
              <a:t>	</a:t>
            </a:r>
            <a:r>
              <a:rPr lang="en-US" sz="1400" dirty="0" smtClean="0"/>
              <a:t>	1081	(</a:t>
            </a:r>
            <a:r>
              <a:rPr lang="en-US" sz="1400" dirty="0"/>
              <a:t>1.0213 </a:t>
            </a:r>
            <a:r>
              <a:rPr lang="en-US" sz="1400" dirty="0" err="1" smtClean="0"/>
              <a:t>Bastin</a:t>
            </a:r>
            <a:r>
              <a:rPr lang="en-US" sz="1400" dirty="0" smtClean="0"/>
              <a:t>)	1124.5</a:t>
            </a:r>
            <a:r>
              <a:rPr lang="en-US" sz="1400" dirty="0"/>
              <a:t>	</a:t>
            </a:r>
            <a:r>
              <a:rPr lang="en-US" sz="1400" dirty="0" smtClean="0"/>
              <a:t>(</a:t>
            </a:r>
            <a:r>
              <a:rPr lang="en-US" sz="1400" dirty="0"/>
              <a:t>1.0444 </a:t>
            </a:r>
            <a:r>
              <a:rPr lang="en-US" sz="1400" dirty="0" err="1"/>
              <a:t>Bastin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564397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LDE/PC fabrication has improved over time: smoother deposition equals higher resolution- but not always desirable!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/>
          <a:lstStyle/>
          <a:p>
            <a:r>
              <a:rPr lang="en-US" altLang="en-US" sz="3600" dirty="0" smtClean="0"/>
              <a:t>Quantitative Interference Corrections in the Matrix </a:t>
            </a:r>
            <a:r>
              <a:rPr lang="en-US" altLang="en-US" sz="3600" dirty="0"/>
              <a:t>Iteration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891281"/>
              </p:ext>
            </p:extLst>
          </p:nvPr>
        </p:nvGraphicFramePr>
        <p:xfrm>
          <a:off x="131164" y="1066800"/>
          <a:ext cx="5105400" cy="56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Document" r:id="rId3" imgW="5469120" imgH="7191360" progId="Word.Document.8">
                  <p:embed/>
                </p:oleObj>
              </mc:Choice>
              <mc:Fallback>
                <p:oleObj name="Document" r:id="rId3" imgW="5469120" imgH="71913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64" y="1066800"/>
                        <a:ext cx="5105400" cy="5697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181600" y="1447800"/>
          <a:ext cx="29718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9" name="Equation" r:id="rId5" imgW="1587240" imgH="457200" progId="Equation.3">
                  <p:embed/>
                </p:oleObj>
              </mc:Choice>
              <mc:Fallback>
                <p:oleObj name="Equation" r:id="rId5" imgW="15872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7800"/>
                        <a:ext cx="29718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0" y="2362200"/>
            <a:ext cx="184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Gilfrich, </a:t>
            </a:r>
            <a:r>
              <a:rPr lang="en-US" altLang="en-US" sz="1600" i="1"/>
              <a:t>et al</a:t>
            </a:r>
            <a:r>
              <a:rPr lang="en-US" altLang="en-US" sz="1600"/>
              <a:t>., 1978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62400" y="5181600"/>
          <a:ext cx="4953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0" name="Equation" r:id="rId7" imgW="3377880" imgH="736560" progId="Equation.3">
                  <p:embed/>
                </p:oleObj>
              </mc:Choice>
              <mc:Fallback>
                <p:oleObj name="Equation" r:id="rId7" imgW="3377880" imgH="736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49530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403725" y="12954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Eq. 1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495800" y="28956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Eq. 2</a:t>
            </a:r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876800" y="3200400"/>
          <a:ext cx="3962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1" name="Equation" r:id="rId9" imgW="2082600" imgH="495000" progId="Equation.3">
                  <p:embed/>
                </p:oleObj>
              </mc:Choice>
              <mc:Fallback>
                <p:oleObj name="Equation" r:id="rId9" imgW="2082600" imgH="495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3962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867400" y="4267200"/>
            <a:ext cx="3041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Donovan, Rivers and Snyder,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 autoUpdateAnimBg="0"/>
      <p:bldP spid="4105" grpId="0" build="p" autoUpdateAnimBg="0"/>
      <p:bldP spid="4106" grpId="0" build="p" autoUpdateAnimBg="0"/>
      <p:bldP spid="410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4094" y="2057400"/>
            <a:ext cx="8824852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err="1">
                <a:latin typeface="Courier New" pitchFamily="49" charset="0"/>
              </a:rPr>
              <a:t>TakeOff</a:t>
            </a:r>
            <a:r>
              <a:rPr lang="en-US" altLang="en-US" sz="1600" dirty="0">
                <a:latin typeface="Courier New" pitchFamily="49" charset="0"/>
              </a:rPr>
              <a:t> = 40.0  </a:t>
            </a:r>
            <a:r>
              <a:rPr lang="en-US" altLang="en-US" sz="1600" dirty="0" err="1">
                <a:latin typeface="Courier New" pitchFamily="49" charset="0"/>
              </a:rPr>
              <a:t>KiloVolt</a:t>
            </a:r>
            <a:r>
              <a:rPr lang="en-US" altLang="en-US" sz="1600" dirty="0">
                <a:latin typeface="Courier New" pitchFamily="49" charset="0"/>
              </a:rPr>
              <a:t> = 12.0  Beam Current = 50.0  Beam Size =    0</a:t>
            </a:r>
          </a:p>
          <a:p>
            <a:endParaRPr lang="en-US" altLang="en-US" sz="1200" b="1" dirty="0">
              <a:latin typeface="Courier New" pitchFamily="49" charset="0"/>
            </a:endParaRPr>
          </a:p>
          <a:p>
            <a:r>
              <a:rPr lang="en-US" altLang="en-US" sz="1200" b="1" dirty="0">
                <a:latin typeface="Courier New" pitchFamily="49" charset="0"/>
              </a:rPr>
              <a:t>Results in Oxide Weight </a:t>
            </a:r>
            <a:r>
              <a:rPr lang="en-US" altLang="en-US" sz="1200" b="1" dirty="0" err="1">
                <a:latin typeface="Courier New" pitchFamily="49" charset="0"/>
              </a:rPr>
              <a:t>Percents</a:t>
            </a:r>
            <a:endParaRPr lang="en-US" altLang="en-US" sz="1200" b="1" dirty="0">
              <a:latin typeface="Courier New" pitchFamily="49" charset="0"/>
            </a:endParaRPr>
          </a:p>
          <a:p>
            <a:r>
              <a:rPr lang="en-US" altLang="en-US" sz="1200" b="1" dirty="0">
                <a:latin typeface="Courier New" pitchFamily="49" charset="0"/>
              </a:rPr>
              <a:t>SPEC:      H2O</a:t>
            </a:r>
          </a:p>
          <a:p>
            <a:r>
              <a:rPr lang="en-US" altLang="en-US" sz="1200" b="1" dirty="0">
                <a:latin typeface="Courier New" pitchFamily="49" charset="0"/>
              </a:rPr>
              <a:t>TYPE:     SPEC</a:t>
            </a:r>
          </a:p>
          <a:p>
            <a:endParaRPr lang="en-US" altLang="en-US" sz="1200" b="1" dirty="0">
              <a:latin typeface="Courier New" pitchFamily="49" charset="0"/>
            </a:endParaRPr>
          </a:p>
          <a:p>
            <a:r>
              <a:rPr lang="en-US" altLang="en-US" sz="1200" b="1" dirty="0">
                <a:latin typeface="Courier New" pitchFamily="49" charset="0"/>
              </a:rPr>
              <a:t>AVER:     .000</a:t>
            </a:r>
          </a:p>
          <a:p>
            <a:r>
              <a:rPr lang="en-US" altLang="en-US" sz="1200" b="1" dirty="0">
                <a:latin typeface="Courier New" pitchFamily="49" charset="0"/>
              </a:rPr>
              <a:t>SDEV:     .000</a:t>
            </a:r>
          </a:p>
          <a:p>
            <a:endParaRPr lang="en-US" altLang="en-US" sz="1200" b="1" dirty="0">
              <a:latin typeface="Courier New" pitchFamily="49" charset="0"/>
            </a:endParaRPr>
          </a:p>
          <a:p>
            <a:r>
              <a:rPr lang="en-US" altLang="en-US" sz="1200" b="1" dirty="0">
                <a:latin typeface="Courier New" pitchFamily="49" charset="0"/>
              </a:rPr>
              <a:t>ELEM:     SiO2     </a:t>
            </a:r>
            <a:r>
              <a:rPr lang="en-US" altLang="en-US" sz="1200" b="1" dirty="0" err="1">
                <a:latin typeface="Courier New" pitchFamily="49" charset="0"/>
              </a:rPr>
              <a:t>MgO</a:t>
            </a:r>
            <a:r>
              <a:rPr lang="en-US" altLang="en-US" sz="1200" b="1" dirty="0">
                <a:latin typeface="Courier New" pitchFamily="49" charset="0"/>
              </a:rPr>
              <a:t>    TiO2     </a:t>
            </a:r>
            <a:r>
              <a:rPr lang="en-US" altLang="en-US" sz="1200" b="1" dirty="0" err="1">
                <a:latin typeface="Courier New" pitchFamily="49" charset="0"/>
              </a:rPr>
              <a:t>MnO</a:t>
            </a:r>
            <a:r>
              <a:rPr lang="en-US" altLang="en-US" sz="1200" b="1" dirty="0">
                <a:latin typeface="Courier New" pitchFamily="49" charset="0"/>
              </a:rPr>
              <a:t>     </a:t>
            </a:r>
            <a:r>
              <a:rPr lang="en-US" altLang="en-US" sz="1200" b="1" dirty="0" err="1">
                <a:latin typeface="Courier New" pitchFamily="49" charset="0"/>
              </a:rPr>
              <a:t>FeO</a:t>
            </a:r>
            <a:r>
              <a:rPr lang="en-US" altLang="en-US" sz="1200" b="1" dirty="0">
                <a:latin typeface="Courier New" pitchFamily="49" charset="0"/>
              </a:rPr>
              <a:t>   Cr2O3   Al2O3       O     </a:t>
            </a:r>
            <a:r>
              <a:rPr lang="en-US" altLang="en-US" sz="1200" b="1" dirty="0" err="1">
                <a:latin typeface="Courier New" pitchFamily="49" charset="0"/>
              </a:rPr>
              <a:t>CaO</a:t>
            </a:r>
            <a:r>
              <a:rPr lang="en-US" altLang="en-US" sz="1200" b="1" dirty="0">
                <a:latin typeface="Courier New" pitchFamily="49" charset="0"/>
              </a:rPr>
              <a:t>   SUM  </a:t>
            </a:r>
          </a:p>
          <a:p>
            <a:r>
              <a:rPr lang="en-US" altLang="en-US" sz="1200" b="1" dirty="0">
                <a:latin typeface="Courier New" pitchFamily="49" charset="0"/>
              </a:rPr>
              <a:t>   283    .084   2.657   6.561    .926  80.498    .390   3.426   4.990    .028  99.559</a:t>
            </a:r>
          </a:p>
          <a:p>
            <a:r>
              <a:rPr lang="en-US" altLang="en-US" sz="1200" b="1" dirty="0">
                <a:latin typeface="Courier New" pitchFamily="49" charset="0"/>
              </a:rPr>
              <a:t>   284    .088   2.660   6.633    .898  80.480    .247   3.422   5.041    .033  99.501</a:t>
            </a:r>
          </a:p>
          <a:p>
            <a:r>
              <a:rPr lang="en-US" altLang="en-US" sz="1200" b="1" dirty="0">
                <a:latin typeface="Courier New" pitchFamily="49" charset="0"/>
              </a:rPr>
              <a:t>   285    .108   2.649   6.617    .894  80.359    .189   3.392   5.003    .035  99.246</a:t>
            </a:r>
          </a:p>
          <a:p>
            <a:r>
              <a:rPr lang="en-US" altLang="en-US" sz="1200" b="1" dirty="0">
                <a:latin typeface="Courier New" pitchFamily="49" charset="0"/>
              </a:rPr>
              <a:t>   286    .110   2.646   6.577    .938  80.284    .123   3.400   5.071    .030  99.178</a:t>
            </a:r>
          </a:p>
          <a:p>
            <a:r>
              <a:rPr lang="en-US" altLang="en-US" sz="1200" b="1" dirty="0">
                <a:latin typeface="Courier New" pitchFamily="49" charset="0"/>
              </a:rPr>
              <a:t>   287    .091   2.654   6.695    .940  80.758    .086   3.438   5.178    .029  99.869</a:t>
            </a:r>
          </a:p>
          <a:p>
            <a:r>
              <a:rPr lang="en-US" altLang="en-US" sz="1200" b="1" dirty="0">
                <a:latin typeface="Courier New" pitchFamily="49" charset="0"/>
              </a:rPr>
              <a:t>   288    .085   2.622   6.852    .959  80.740    .022   3.411   5.623    .040 100.355</a:t>
            </a:r>
          </a:p>
          <a:p>
            <a:endParaRPr lang="en-US" altLang="en-US" sz="1200" b="1" dirty="0">
              <a:latin typeface="Courier New" pitchFamily="49" charset="0"/>
            </a:endParaRPr>
          </a:p>
          <a:p>
            <a:r>
              <a:rPr lang="en-US" altLang="en-US" sz="1200" b="1" dirty="0">
                <a:latin typeface="Courier New" pitchFamily="49" charset="0"/>
              </a:rPr>
              <a:t>AVER:     .094   2.648   6.656    .926  80.520    .176   3.415   5.151    .033  99.618</a:t>
            </a:r>
          </a:p>
          <a:p>
            <a:r>
              <a:rPr lang="en-US" altLang="en-US" sz="1200" b="1" dirty="0">
                <a:latin typeface="Courier New" pitchFamily="49" charset="0"/>
              </a:rPr>
              <a:t>SDEV:     .012    .014    .107    .026    .194    .131    .017    .241    .005</a:t>
            </a:r>
          </a:p>
          <a:p>
            <a:r>
              <a:rPr lang="en-US" altLang="en-US" sz="1200" b="1" dirty="0">
                <a:latin typeface="Courier New" pitchFamily="49" charset="0"/>
              </a:rPr>
              <a:t>SERR:     .005    .006    .044    .010    .079    .053    .007    .098    .002</a:t>
            </a:r>
          </a:p>
          <a:p>
            <a:r>
              <a:rPr lang="en-US" altLang="en-US" sz="1200" b="1" dirty="0">
                <a:latin typeface="Courier New" pitchFamily="49" charset="0"/>
              </a:rPr>
              <a:t>%RSD:     12.3      .5     1.6     2.8      .2    74.3      .5     4.7    14.3</a:t>
            </a:r>
          </a:p>
          <a:p>
            <a:endParaRPr lang="en-US" altLang="en-US" sz="1200" b="1" dirty="0">
              <a:latin typeface="Courier New" pitchFamily="49" charset="0"/>
            </a:endParaRPr>
          </a:p>
          <a:p>
            <a:r>
              <a:rPr lang="en-US" altLang="en-US" sz="1200" b="1" dirty="0">
                <a:latin typeface="Courier New" pitchFamily="49" charset="0"/>
              </a:rPr>
              <a:t>INT%:     ----    ----    ----    -.02     .00    ----    ----    ----    ----</a:t>
            </a:r>
          </a:p>
          <a:p>
            <a:r>
              <a:rPr lang="en-US" altLang="en-US" sz="1200" b="1" dirty="0">
                <a:latin typeface="Courier New" pitchFamily="49" charset="0"/>
              </a:rPr>
              <a:t>APF:      ----    ----    ----    ----    ----    ----    ----    .996    ----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096000" y="3657600"/>
            <a:ext cx="914400" cy="2438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094" y="304800"/>
            <a:ext cx="8721306" cy="838200"/>
          </a:xfrm>
        </p:spPr>
        <p:txBody>
          <a:bodyPr/>
          <a:lstStyle/>
          <a:p>
            <a:r>
              <a:rPr lang="en-US" altLang="en-US" dirty="0" smtClean="0"/>
              <a:t>Measuring oxygen in Fe-</a:t>
            </a:r>
            <a:r>
              <a:rPr lang="en-US" altLang="en-US" dirty="0" err="1" smtClean="0"/>
              <a:t>Ti</a:t>
            </a:r>
            <a:r>
              <a:rPr lang="en-US" altLang="en-US" dirty="0" smtClean="0"/>
              <a:t> Oxides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9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31862" cy="639506"/>
          </a:xfrm>
        </p:spPr>
        <p:txBody>
          <a:bodyPr/>
          <a:lstStyle/>
          <a:p>
            <a:r>
              <a:rPr lang="en-US" dirty="0" smtClean="0"/>
              <a:t>TDI Effects- Carbon contamination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91906"/>
            <a:ext cx="8087968" cy="4942581"/>
            <a:chOff x="76200" y="791906"/>
            <a:chExt cx="8087968" cy="4942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91906"/>
              <a:ext cx="6248400" cy="494258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400800" y="793344"/>
              <a:ext cx="1763368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Without TDI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01168" y="2006994"/>
            <a:ext cx="7406894" cy="4704040"/>
            <a:chOff x="1601168" y="2006994"/>
            <a:chExt cx="7406894" cy="47040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006994"/>
              <a:ext cx="6036262" cy="470404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601168" y="6249369"/>
              <a:ext cx="1370632" cy="461665"/>
            </a:xfrm>
            <a:prstGeom prst="rect">
              <a:avLst/>
            </a:prstGeom>
            <a:noFill/>
            <a:ln w="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 TDI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202" y="914400"/>
            <a:ext cx="1747594" cy="1850886"/>
            <a:chOff x="650202" y="914400"/>
            <a:chExt cx="1747594" cy="1850886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990600" y="914400"/>
              <a:ext cx="1066800" cy="457200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202" y="2057400"/>
              <a:ext cx="1747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~1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wt</a:t>
              </a:r>
              <a:r>
                <a:rPr lang="en-US" sz="2000" dirty="0" smtClean="0">
                  <a:solidFill>
                    <a:srgbClr val="FF0000"/>
                  </a:solidFill>
                </a:rPr>
                <a:t>% carbon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Without TDI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69603" y="2057400"/>
            <a:ext cx="1747594" cy="1774686"/>
            <a:chOff x="3469603" y="2057400"/>
            <a:chExt cx="1747594" cy="177468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810000" y="2057400"/>
              <a:ext cx="1066800" cy="457200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9603" y="3124200"/>
              <a:ext cx="1747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~0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wt</a:t>
              </a:r>
              <a:r>
                <a:rPr lang="en-US" sz="2000" dirty="0" smtClean="0">
                  <a:solidFill>
                    <a:srgbClr val="FF0000"/>
                  </a:solidFill>
                </a:rPr>
                <a:t>% carbon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With TDI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8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 smtClean="0"/>
              <a:t>EDS vs. WDS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F3D75CF-B556-ED9A-16F9-A490A5C32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133610"/>
              </p:ext>
            </p:extLst>
          </p:nvPr>
        </p:nvGraphicFramePr>
        <p:xfrm>
          <a:off x="381000" y="914400"/>
          <a:ext cx="8379620" cy="54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05600" y="6475511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Contributed by Jon Fellowes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57669" y="616773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dirty="0"/>
              <a:t>Matrix Correction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838200" y="1905000"/>
          <a:ext cx="25177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3" imgW="965160" imgH="457200" progId="Equation.3">
                  <p:embed/>
                </p:oleObj>
              </mc:Choice>
              <mc:Fallback>
                <p:oleObj name="Equation" r:id="rId3" imgW="9651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5177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 descr="&#10;Fe-NiMnCr.JPG                                                  0000D712&#10; Electron2 Go                  ABA78158: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91" y="1752599"/>
            <a:ext cx="4953000" cy="440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6200" y="4419600"/>
          <a:ext cx="38100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6" imgW="1409700" imgH="419100" progId="Equation.3">
                  <p:embed/>
                </p:oleObj>
              </mc:Choice>
              <mc:Fallback>
                <p:oleObj name="Equation" r:id="rId6" imgW="14097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419600"/>
                        <a:ext cx="38100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169297" y="-1025"/>
            <a:ext cx="3544510" cy="6361599"/>
            <a:chOff x="5169297" y="-1025"/>
            <a:chExt cx="3544510" cy="6361599"/>
          </a:xfrm>
        </p:grpSpPr>
        <p:sp>
          <p:nvSpPr>
            <p:cNvPr id="11" name="Arc 10"/>
            <p:cNvSpPr/>
            <p:nvPr/>
          </p:nvSpPr>
          <p:spPr bwMode="auto">
            <a:xfrm rot="2598702">
              <a:off x="5169297" y="-1025"/>
              <a:ext cx="2423896" cy="6361599"/>
            </a:xfrm>
            <a:prstGeom prst="arc">
              <a:avLst>
                <a:gd name="adj1" fmla="val 17235422"/>
                <a:gd name="adj2" fmla="val 4914380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1245" y="4893677"/>
              <a:ext cx="2332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Light Element Absorption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" y="533400"/>
            <a:ext cx="9135292" cy="3617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822" y="4860088"/>
            <a:ext cx="8865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Wieser</a:t>
            </a:r>
            <a:r>
              <a:rPr lang="en-US" sz="1400" dirty="0"/>
              <a:t>, P. E., Kent, A. J., Till, C. B., Donovan, J., Neave, D. A., Blatter, D. L., &amp; </a:t>
            </a:r>
            <a:r>
              <a:rPr lang="en-US" sz="1400" dirty="0" err="1"/>
              <a:t>Krawczynski</a:t>
            </a:r>
            <a:r>
              <a:rPr lang="en-US" sz="1400" dirty="0"/>
              <a:t>, M. J. (2023). Barometers Behaving Badly I: Assessing the Influence of Analytical and Experimental Uncertainty on </a:t>
            </a:r>
            <a:r>
              <a:rPr lang="en-US" sz="1400" dirty="0" err="1"/>
              <a:t>Clinopyroxene</a:t>
            </a:r>
            <a:r>
              <a:rPr lang="en-US" sz="1400" dirty="0"/>
              <a:t> </a:t>
            </a:r>
            <a:r>
              <a:rPr lang="en-US" sz="1400" dirty="0" err="1"/>
              <a:t>Thermobarometry</a:t>
            </a:r>
            <a:r>
              <a:rPr lang="en-US" sz="1400" dirty="0"/>
              <a:t> Calculations at Crustal Conditions. </a:t>
            </a:r>
            <a:r>
              <a:rPr lang="en-US" sz="1400" i="1" dirty="0"/>
              <a:t>Journal of Petrology</a:t>
            </a:r>
            <a:r>
              <a:rPr lang="en-US" sz="1400" dirty="0"/>
              <a:t>, </a:t>
            </a:r>
            <a:r>
              <a:rPr lang="en-US" sz="1400" i="1" dirty="0"/>
              <a:t>64</a:t>
            </a:r>
            <a:r>
              <a:rPr lang="en-US" sz="1400" dirty="0"/>
              <a:t>(2), egac126.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6375"/>
            <a:ext cx="6958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What about “matrix matched” standards?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8822" y="4114604"/>
            <a:ext cx="886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reminder: this effort hasn’t worked hasn’t worked out so well for other elements, so it’s going to be worse for light elements where the matrix effects are even larger!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8822" y="5715000"/>
            <a:ext cx="718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oxygen standard do I use?  OK, I’ll tell you: </a:t>
            </a:r>
            <a:r>
              <a:rPr lang="en-US" dirty="0" err="1" smtClean="0"/>
              <a:t>MgO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22" y="6249990"/>
            <a:ext cx="869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explain why later, but first let’s talk about Bragg diffraction…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685800"/>
          </a:xfrm>
        </p:spPr>
        <p:txBody>
          <a:bodyPr/>
          <a:lstStyle/>
          <a:p>
            <a:r>
              <a:rPr lang="en-US" dirty="0" smtClean="0"/>
              <a:t>LDE </a:t>
            </a:r>
            <a:r>
              <a:rPr lang="en-US" dirty="0" err="1" smtClean="0"/>
              <a:t>Diffractors</a:t>
            </a:r>
            <a:r>
              <a:rPr lang="en-US" dirty="0" smtClean="0"/>
              <a:t> and Refractive 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136" y="5004137"/>
            <a:ext cx="7717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dirty="0"/>
              <a:t>- LDE1 (60 Å): 2d = 61.3 Å / k = </a:t>
            </a:r>
            <a:r>
              <a:rPr lang="nn-NO" sz="2000" dirty="0" smtClean="0"/>
              <a:t>0.014	O Ka (and N Ka and C Ka?)</a:t>
            </a:r>
            <a:r>
              <a:rPr lang="nn-NO" sz="2000" dirty="0"/>
              <a:t/>
            </a:r>
            <a:br>
              <a:rPr lang="nn-NO" sz="2000" dirty="0"/>
            </a:br>
            <a:r>
              <a:rPr lang="nn-NO" sz="2000" dirty="0"/>
              <a:t>- LDEC (100 Å): 2d = 102.8 / k = 0.031</a:t>
            </a:r>
            <a:br>
              <a:rPr lang="nn-NO" sz="2000" dirty="0"/>
            </a:br>
            <a:r>
              <a:rPr lang="nn-NO" sz="2000" dirty="0"/>
              <a:t>- LDEB (150 Å): 2d = 150.0 / k = 0.041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6738" y="9575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Fournelle</a:t>
            </a:r>
            <a:r>
              <a:rPr lang="en-US" sz="1400" dirty="0"/>
              <a:t>, John, et al. "The Significance of Refractive Index “K” Values of 45 to 200 Å 2d LSMs, or, Why Your Long Wavelength Peak Markers May Not Line Up Correctly." </a:t>
            </a:r>
            <a:r>
              <a:rPr lang="en-US" sz="1400" i="1" dirty="0"/>
              <a:t>Microscopy and Microanalysis</a:t>
            </a:r>
            <a:r>
              <a:rPr lang="en-US" sz="1400" dirty="0"/>
              <a:t> 12.S02 (2006): 836-837.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4136" y="1491907"/>
            <a:ext cx="866076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… How well can n&gt;1 interferences be accurately identified if markers not correctly aligned?</a:t>
            </a:r>
            <a:endParaRPr lang="en-US" altLang="en-US" sz="2000" dirty="0"/>
          </a:p>
        </p:txBody>
      </p:sp>
      <p:pic>
        <p:nvPicPr>
          <p:cNvPr id="7" name="Picture 9" descr="PC2-O-trim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89" y="1886823"/>
            <a:ext cx="6135688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1" y="2362200"/>
            <a:ext cx="2667000" cy="25853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Times" pitchFamily="1" charset="0"/>
              </a:rPr>
              <a:t>Bragg </a:t>
            </a:r>
            <a:r>
              <a:rPr lang="en-US" altLang="en-US" sz="1800" dirty="0" err="1" smtClean="0">
                <a:latin typeface="Times" pitchFamily="1" charset="0"/>
              </a:rPr>
              <a:t>eq</a:t>
            </a:r>
            <a:r>
              <a:rPr lang="en-US" altLang="en-US" sz="1800" dirty="0" smtClean="0">
                <a:latin typeface="Times" pitchFamily="1" charset="0"/>
              </a:rPr>
              <a:t> 1: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dirty="0" err="1" smtClean="0">
                <a:latin typeface="Times" pitchFamily="1" charset="0"/>
              </a:rPr>
              <a:t>n</a:t>
            </a:r>
            <a:r>
              <a:rPr lang="en-US" altLang="en-US" sz="1800" dirty="0" err="1" smtClean="0">
                <a:latin typeface="Symbol" pitchFamily="1" charset="2"/>
              </a:rPr>
              <a:t>l</a:t>
            </a:r>
            <a:r>
              <a:rPr lang="en-US" altLang="en-US" sz="1800" dirty="0" smtClean="0">
                <a:latin typeface="Times" pitchFamily="1" charset="0"/>
              </a:rPr>
              <a:t> </a:t>
            </a:r>
            <a:r>
              <a:rPr lang="en-US" altLang="en-US" sz="1800" dirty="0">
                <a:latin typeface="Times" pitchFamily="1" charset="0"/>
              </a:rPr>
              <a:t>= 2d </a:t>
            </a:r>
            <a:r>
              <a:rPr lang="en-US" altLang="en-US" sz="1800" dirty="0" err="1">
                <a:latin typeface="Times" pitchFamily="1" charset="0"/>
              </a:rPr>
              <a:t>sin</a:t>
            </a:r>
            <a:r>
              <a:rPr lang="en-US" altLang="en-US" sz="1800" dirty="0" err="1">
                <a:latin typeface="Symbol" pitchFamily="1" charset="2"/>
              </a:rPr>
              <a:t>q</a:t>
            </a:r>
            <a:r>
              <a:rPr lang="en-US" altLang="en-US" sz="1800" dirty="0">
                <a:latin typeface="Symbol" pitchFamily="1" charset="2"/>
              </a:rPr>
              <a:t> </a:t>
            </a:r>
            <a:r>
              <a:rPr lang="en-US" altLang="en-US" sz="1800" dirty="0">
                <a:latin typeface="Times" pitchFamily="1" charset="0"/>
              </a:rPr>
              <a:t>(1-k/n</a:t>
            </a:r>
            <a:r>
              <a:rPr lang="en-US" altLang="en-US" sz="1800" baseline="30000" dirty="0">
                <a:latin typeface="Times" pitchFamily="1" charset="0"/>
              </a:rPr>
              <a:t>2</a:t>
            </a:r>
            <a:r>
              <a:rPr lang="en-US" altLang="en-US" sz="1800" dirty="0">
                <a:latin typeface="Times" pitchFamily="1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Times" pitchFamily="1" charset="0"/>
              </a:rPr>
              <a:t>Bragg </a:t>
            </a:r>
            <a:r>
              <a:rPr lang="en-US" altLang="en-US" sz="1800" dirty="0" err="1" smtClean="0">
                <a:latin typeface="Times" pitchFamily="1" charset="0"/>
              </a:rPr>
              <a:t>eq</a:t>
            </a:r>
            <a:r>
              <a:rPr lang="en-US" altLang="en-US" sz="1800" dirty="0" smtClean="0">
                <a:latin typeface="Times" pitchFamily="1" charset="0"/>
              </a:rPr>
              <a:t> 2:</a:t>
            </a:r>
            <a:endParaRPr lang="en-US" altLang="en-US" sz="1800" dirty="0">
              <a:latin typeface="Times" pitchFamily="1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800" dirty="0" err="1">
                <a:latin typeface="Times" pitchFamily="1" charset="0"/>
              </a:rPr>
              <a:t>n</a:t>
            </a:r>
            <a:r>
              <a:rPr lang="en-US" altLang="en-US" sz="1800" dirty="0" err="1">
                <a:latin typeface="Symbol" pitchFamily="1" charset="2"/>
              </a:rPr>
              <a:t>l</a:t>
            </a:r>
            <a:r>
              <a:rPr lang="en-US" altLang="en-US" sz="1800" dirty="0">
                <a:latin typeface="Times" pitchFamily="1" charset="0"/>
              </a:rPr>
              <a:t> = 2d </a:t>
            </a:r>
            <a:r>
              <a:rPr lang="en-US" altLang="en-US" sz="1800" dirty="0" err="1">
                <a:latin typeface="Times" pitchFamily="1" charset="0"/>
              </a:rPr>
              <a:t>sin</a:t>
            </a:r>
            <a:r>
              <a:rPr lang="en-US" altLang="en-US" sz="1800" dirty="0" err="1">
                <a:latin typeface="Symbol" pitchFamily="1" charset="2"/>
              </a:rPr>
              <a:t>q</a:t>
            </a:r>
            <a:r>
              <a:rPr lang="en-US" altLang="en-US" sz="1800" dirty="0">
                <a:latin typeface="Symbol" pitchFamily="1" charset="2"/>
              </a:rPr>
              <a:t> </a:t>
            </a:r>
            <a:r>
              <a:rPr lang="en-US" altLang="en-US" sz="1800" dirty="0">
                <a:latin typeface="Times" pitchFamily="1" charset="0"/>
              </a:rPr>
              <a:t>(1-k/n</a:t>
            </a:r>
            <a:r>
              <a:rPr lang="en-US" altLang="en-US" sz="1800" baseline="30000" dirty="0">
                <a:latin typeface="Times" pitchFamily="1" charset="0"/>
              </a:rPr>
              <a:t>2</a:t>
            </a:r>
            <a:r>
              <a:rPr lang="en-US" altLang="en-US" sz="1800" dirty="0">
                <a:latin typeface="Times" pitchFamily="1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Times" pitchFamily="1" charset="0"/>
              </a:rPr>
              <a:t>Where k </a:t>
            </a:r>
            <a:r>
              <a:rPr lang="en-US" altLang="en-US" sz="1800" dirty="0">
                <a:latin typeface="Times" pitchFamily="1" charset="0"/>
              </a:rPr>
              <a:t>is refraction </a:t>
            </a:r>
            <a:r>
              <a:rPr lang="en-US" altLang="en-US" sz="1800" dirty="0" smtClean="0">
                <a:latin typeface="Times" pitchFamily="1" charset="0"/>
              </a:rPr>
              <a:t>index,  n </a:t>
            </a:r>
            <a:r>
              <a:rPr lang="en-US" altLang="en-US" sz="1800" dirty="0">
                <a:latin typeface="Times" pitchFamily="1" charset="0"/>
              </a:rPr>
              <a:t>is order of diffraction</a:t>
            </a:r>
            <a:endParaRPr lang="en-US" altLang="en-US" sz="1800" dirty="0">
              <a:latin typeface="Symbol" pitchFamily="1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977" y="6019800"/>
            <a:ext cx="77940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Spectro</a:t>
            </a:r>
            <a:r>
              <a:rPr lang="en-US" sz="1400" dirty="0"/>
              <a:t> position for o  </a:t>
            </a:r>
            <a:r>
              <a:rPr lang="en-US" sz="1400" dirty="0" err="1"/>
              <a:t>ka</a:t>
            </a:r>
            <a:r>
              <a:rPr lang="en-US" sz="1400" dirty="0"/>
              <a:t> on WSi60 (140 mm), is 110.0517 (with refractive index correction, k= 0.01483)</a:t>
            </a:r>
          </a:p>
          <a:p>
            <a:r>
              <a:rPr lang="en-US" sz="1400" dirty="0" err="1"/>
              <a:t>Spectro</a:t>
            </a:r>
            <a:r>
              <a:rPr lang="en-US" sz="1400" dirty="0"/>
              <a:t> position for n  </a:t>
            </a:r>
            <a:r>
              <a:rPr lang="en-US" sz="1400" dirty="0" err="1"/>
              <a:t>ka</a:t>
            </a:r>
            <a:r>
              <a:rPr lang="en-US" sz="1400" dirty="0"/>
              <a:t> on WSi60 (140 mm), is 147.2326 (with refractive index correction, k= 0.01483)</a:t>
            </a:r>
          </a:p>
          <a:p>
            <a:r>
              <a:rPr lang="en-US" sz="1400" dirty="0" err="1"/>
              <a:t>Spectro</a:t>
            </a:r>
            <a:r>
              <a:rPr lang="en-US" sz="1400" dirty="0"/>
              <a:t> position for c  </a:t>
            </a:r>
            <a:r>
              <a:rPr lang="en-US" sz="1400" dirty="0" err="1"/>
              <a:t>ka</a:t>
            </a:r>
            <a:r>
              <a:rPr lang="en-US" sz="1400" dirty="0"/>
              <a:t> on WSi60 (140 mm), is 208.2691 (with refractive index correction, k= 0.01483)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532750"/>
            <a:ext cx="3273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CalcZAF</a:t>
            </a:r>
            <a:r>
              <a:rPr lang="en-US" sz="1400" dirty="0" smtClean="0">
                <a:solidFill>
                  <a:srgbClr val="FF0000"/>
                </a:solidFill>
              </a:rPr>
              <a:t> spectrometer position calculator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35340" y="104775"/>
            <a:ext cx="3436937" cy="3251200"/>
            <a:chOff x="3359" y="1234"/>
            <a:chExt cx="2165" cy="2048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3947" y="1634"/>
              <a:ext cx="1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368" y="1314"/>
              <a:ext cx="0" cy="32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864" y="1322"/>
              <a:ext cx="0" cy="32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616" y="1366"/>
              <a:ext cx="331" cy="2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 spc="240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/>
                </a:rPr>
                <a:t>TAP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560" y="1626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2"/>
                  </a:solidFill>
                  <a:latin typeface="Helvetica" pitchFamily="1" charset="0"/>
                </a:rPr>
                <a:t>3 P Ka</a:t>
              </a:r>
              <a:endParaRPr lang="en-US" altLang="en-US" sz="1400" b="1">
                <a:solidFill>
                  <a:schemeClr val="hlink"/>
                </a:solidFill>
                <a:latin typeface="Helvetica" pitchFamily="1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115" y="1626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hlink"/>
                  </a:solidFill>
                  <a:latin typeface="Helvetica" pitchFamily="1" charset="0"/>
                </a:rPr>
                <a:t>F Ka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03" y="2218"/>
              <a:ext cx="1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968" y="1818"/>
              <a:ext cx="0" cy="38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696" y="1884"/>
              <a:ext cx="0" cy="32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554" y="1890"/>
              <a:ext cx="449" cy="3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 spc="240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/>
                </a:rPr>
                <a:t>W/Si 45Å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011" y="2706"/>
              <a:ext cx="1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776" y="2306"/>
              <a:ext cx="0" cy="38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640" y="2372"/>
              <a:ext cx="0" cy="32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562" y="2370"/>
              <a:ext cx="449" cy="3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 spc="240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/>
                </a:rPr>
                <a:t>W/Si 60Å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947" y="2994"/>
              <a:ext cx="1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Helvetica" pitchFamily="1" charset="0"/>
                </a:rPr>
                <a:t>Sin</a:t>
              </a:r>
              <a:r>
                <a:rPr lang="en-US" altLang="en-US">
                  <a:latin typeface="Symbol" pitchFamily="1" charset="2"/>
                </a:rPr>
                <a:t> q </a:t>
              </a:r>
              <a:endParaRPr lang="en-US" altLang="en-US">
                <a:latin typeface="Helvetica" pitchFamily="1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630" y="3116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89" y="2218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chemeClr val="hlink"/>
                  </a:solidFill>
                  <a:latin typeface="Helvetica" pitchFamily="1" charset="0"/>
                </a:rPr>
                <a:t>F Ka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720" y="2706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chemeClr val="hlink"/>
                  </a:solidFill>
                  <a:latin typeface="Helvetica" pitchFamily="1" charset="0"/>
                </a:rPr>
                <a:t>F Ka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406" y="2212"/>
              <a:ext cx="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2"/>
                  </a:solidFill>
                  <a:latin typeface="Helvetica" pitchFamily="1" charset="0"/>
                </a:rPr>
                <a:t>3 P Ka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314" y="2703"/>
              <a:ext cx="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2"/>
                  </a:solidFill>
                  <a:latin typeface="Helvetica" pitchFamily="1" charset="0"/>
                </a:rPr>
                <a:t>3 P Ka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359" y="1234"/>
              <a:ext cx="2165" cy="2048"/>
            </a:xfrm>
            <a:prstGeom prst="rect">
              <a:avLst/>
            </a:prstGeom>
            <a:noFill/>
            <a:ln w="38100" cmpd="dbl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AutoShape 2" descr="https://probesoftware.com/smf/oldpics/i58.tinypic.com/am2quv.jpg"/>
          <p:cNvSpPr>
            <a:spLocks noChangeAspect="1" noChangeArrowheads="1"/>
          </p:cNvSpPr>
          <p:nvPr/>
        </p:nvSpPr>
        <p:spPr bwMode="auto">
          <a:xfrm>
            <a:off x="155575" y="-1401763"/>
            <a:ext cx="48768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20" y="3084123"/>
            <a:ext cx="6031916" cy="362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34000" y="177998"/>
            <a:ext cx="3587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Contributed by John </a:t>
            </a:r>
            <a:r>
              <a:rPr lang="en-US" sz="1400" dirty="0" err="1" smtClean="0"/>
              <a:t>Fournelle</a:t>
            </a:r>
            <a:r>
              <a:rPr lang="en-US" sz="1400" dirty="0" smtClean="0"/>
              <a:t> and Julien </a:t>
            </a:r>
            <a:r>
              <a:rPr lang="en-US" sz="1400" dirty="0" err="1" smtClean="0"/>
              <a:t>Allaz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498475"/>
            <a:ext cx="4669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See:</a:t>
            </a:r>
          </a:p>
          <a:p>
            <a:endParaRPr lang="en-US" sz="1200" dirty="0" smtClean="0"/>
          </a:p>
          <a:p>
            <a:r>
              <a:rPr lang="en-US" sz="1200" dirty="0"/>
              <a:t>https://probesoftware.com/smf/index.php?topic=197.msg1732#msg1732</a:t>
            </a:r>
          </a:p>
          <a:p>
            <a:endParaRPr lang="en-US" sz="1200" dirty="0"/>
          </a:p>
          <a:p>
            <a:r>
              <a:rPr lang="en-US" sz="1200" dirty="0"/>
              <a:t>https://probesoftware.com/smf/index.php?topic=375.msg1988#msg1988</a:t>
            </a:r>
          </a:p>
          <a:p>
            <a:endParaRPr lang="en-US" sz="1200" dirty="0" smtClean="0"/>
          </a:p>
          <a:p>
            <a:r>
              <a:rPr lang="en-US" sz="1200" dirty="0" smtClean="0"/>
              <a:t>For more details on the EPMA User Forum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4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775" y="46832"/>
            <a:ext cx="8226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1" charset="2"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From survey of 15 probe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labs…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9129" y="456878"/>
            <a:ext cx="7229475" cy="4620740"/>
            <a:chOff x="768" y="900"/>
            <a:chExt cx="4218" cy="254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768" y="1067"/>
              <a:ext cx="4218" cy="23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655262"/>
                </p:ext>
              </p:extLst>
            </p:nvPr>
          </p:nvGraphicFramePr>
          <p:xfrm>
            <a:off x="825" y="900"/>
            <a:ext cx="4104" cy="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4" name="Document" r:id="rId3" imgW="6513576" imgH="3810000" progId="Word.Document.8">
                    <p:embed/>
                  </p:oleObj>
                </mc:Choice>
                <mc:Fallback>
                  <p:oleObj name="Document" r:id="rId3" imgW="6513576" imgH="38100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900"/>
                          <a:ext cx="4104" cy="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3250" y="5095711"/>
            <a:ext cx="81089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Presumably many LSMs are supplied by same manufacturer (e.g. </a:t>
            </a:r>
            <a:r>
              <a:rPr lang="en-US" altLang="en-US" sz="2000" dirty="0" smtClean="0"/>
              <a:t>Osmic/</a:t>
            </a:r>
            <a:r>
              <a:rPr lang="en-US" altLang="en-US" sz="2000" dirty="0" err="1" smtClean="0"/>
              <a:t>Ovonix</a:t>
            </a:r>
            <a:r>
              <a:rPr lang="en-US" altLang="en-US" sz="2000" dirty="0"/>
              <a:t>) … so how could they have such differences</a:t>
            </a:r>
            <a:r>
              <a:rPr lang="en-US" altLang="en-US" sz="2000" dirty="0" smtClean="0"/>
              <a:t>?  </a:t>
            </a:r>
            <a:r>
              <a:rPr lang="en-US" altLang="en-US" dirty="0" smtClean="0"/>
              <a:t>Therefore you will need to characterize the specific LDE (PC) </a:t>
            </a:r>
            <a:r>
              <a:rPr lang="en-US" altLang="en-US" dirty="0" err="1" smtClean="0"/>
              <a:t>diffractors</a:t>
            </a:r>
            <a:r>
              <a:rPr lang="en-US" altLang="en-US" dirty="0" smtClean="0"/>
              <a:t> on your instrument!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374368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Contributed by John </a:t>
            </a:r>
            <a:r>
              <a:rPr lang="en-US" sz="1800" dirty="0" err="1" smtClean="0"/>
              <a:t>Fournelle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54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Peak </a:t>
            </a:r>
            <a:r>
              <a:rPr lang="en-US" altLang="en-US" dirty="0" smtClean="0">
                <a:solidFill>
                  <a:srgbClr val="FF0000"/>
                </a:solidFill>
              </a:rPr>
              <a:t>Shift</a:t>
            </a:r>
            <a:r>
              <a:rPr lang="en-US" altLang="en-US" dirty="0" smtClean="0"/>
              <a:t> Effects</a:t>
            </a:r>
            <a:endParaRPr lang="en-US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5985"/>
            <a:ext cx="8839200" cy="563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981200"/>
            <a:ext cx="2045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</a:t>
            </a:r>
            <a:r>
              <a:rPr lang="en-US" dirty="0" err="1" smtClean="0"/>
              <a:t>Ka</a:t>
            </a:r>
            <a:r>
              <a:rPr lang="en-US" dirty="0"/>
              <a:t> </a:t>
            </a:r>
            <a:r>
              <a:rPr lang="en-US" dirty="0" smtClean="0"/>
              <a:t>valences</a:t>
            </a:r>
          </a:p>
          <a:p>
            <a:r>
              <a:rPr lang="en-US" dirty="0" smtClean="0"/>
              <a:t>can range from</a:t>
            </a:r>
          </a:p>
          <a:p>
            <a:r>
              <a:rPr lang="en-US" dirty="0" smtClean="0"/>
              <a:t>6+ to 2-</a:t>
            </a:r>
          </a:p>
        </p:txBody>
      </p:sp>
    </p:spTree>
    <p:extLst>
      <p:ext uri="{BB962C8B-B14F-4D97-AF65-F5344CB8AC3E}">
        <p14:creationId xmlns:p14="http://schemas.microsoft.com/office/powerpoint/2010/main" val="1164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Peak </a:t>
            </a:r>
            <a:r>
              <a:rPr lang="en-US" altLang="en-US" dirty="0" smtClean="0">
                <a:solidFill>
                  <a:srgbClr val="FF0000"/>
                </a:solidFill>
              </a:rPr>
              <a:t>Shape</a:t>
            </a:r>
            <a:r>
              <a:rPr lang="en-US" altLang="en-US" dirty="0" smtClean="0"/>
              <a:t> Effects</a:t>
            </a:r>
            <a:endParaRPr lang="en-US" altLang="en-US" dirty="0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0" y="914400"/>
            <a:ext cx="896108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1" y="1524000"/>
            <a:ext cx="31241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O </a:t>
            </a:r>
            <a:r>
              <a:rPr lang="en-US" sz="2000" dirty="0" err="1" smtClean="0"/>
              <a:t>Ka</a:t>
            </a:r>
            <a:r>
              <a:rPr lang="en-US" sz="2000" dirty="0" smtClean="0"/>
              <a:t> in oxides the differences are smaller and more seen as peak shape rather than peak shift changes.</a:t>
            </a:r>
          </a:p>
          <a:p>
            <a:endParaRPr lang="en-US" sz="2000" dirty="0"/>
          </a:p>
          <a:p>
            <a:r>
              <a:rPr lang="en-US" sz="2000" dirty="0" smtClean="0"/>
              <a:t>Still these peak shape effects are ~5 to 10% for simple oxides.</a:t>
            </a:r>
          </a:p>
          <a:p>
            <a:endParaRPr lang="en-US" sz="2000" dirty="0"/>
          </a:p>
          <a:p>
            <a:r>
              <a:rPr lang="en-US" sz="2000" dirty="0" smtClean="0"/>
              <a:t>This may be due to differences in coordination rather than valance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523999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why </a:t>
            </a:r>
            <a:r>
              <a:rPr lang="en-US" dirty="0" err="1" smtClean="0"/>
              <a:t>MgO</a:t>
            </a:r>
            <a:r>
              <a:rPr lang="en-US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1" y="2153728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know exactly what its composition is (50/50)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is very beam stable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is inexpensive, high purity and easy mount and polish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750</TotalTime>
  <Words>1253</Words>
  <Application>Microsoft Office PowerPoint</Application>
  <PresentationFormat>On-screen Show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Blank Presentation.pot</vt:lpstr>
      <vt:lpstr>Equation</vt:lpstr>
      <vt:lpstr>Document</vt:lpstr>
      <vt:lpstr>Quantification of Light Elements</vt:lpstr>
      <vt:lpstr>EDS vs. WDS</vt:lpstr>
      <vt:lpstr>Matrix Correction</vt:lpstr>
      <vt:lpstr>PowerPoint Presentation</vt:lpstr>
      <vt:lpstr>LDE Diffractors and Refractive Index</vt:lpstr>
      <vt:lpstr>PowerPoint Presentation</vt:lpstr>
      <vt:lpstr>PowerPoint Presentation</vt:lpstr>
      <vt:lpstr>Peak Shift Effects</vt:lpstr>
      <vt:lpstr>Peak Shape Effects</vt:lpstr>
      <vt:lpstr>Area Peak factor (APF) Calculations</vt:lpstr>
      <vt:lpstr>PowerPoint Presentation</vt:lpstr>
      <vt:lpstr>PowerPoint Presentation</vt:lpstr>
      <vt:lpstr>PowerPoint Presentation</vt:lpstr>
      <vt:lpstr>Compound (Binary) APFs from Bastin</vt:lpstr>
      <vt:lpstr>PowerPoint Presentation</vt:lpstr>
      <vt:lpstr>PowerPoint Presentation</vt:lpstr>
      <vt:lpstr>Quantitative Interference Corrections in the Matrix Iteration</vt:lpstr>
      <vt:lpstr>Measuring oxygen in Fe-Ti Oxides</vt:lpstr>
      <vt:lpstr>TDI Effects- Carbon contamination</vt:lpstr>
    </vt:vector>
  </TitlesOfParts>
  <Company>University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Iteration</dc:title>
  <dc:creator>John Donovan</dc:creator>
  <cp:lastModifiedBy>John Donovan</cp:lastModifiedBy>
  <cp:revision>109</cp:revision>
  <dcterms:created xsi:type="dcterms:W3CDTF">2007-09-07T00:17:27Z</dcterms:created>
  <dcterms:modified xsi:type="dcterms:W3CDTF">2024-04-22T20:43:55Z</dcterms:modified>
</cp:coreProperties>
</file>